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.xml" ContentType="application/vnd.openxmlformats-officedocument.presentationml.notesSlide+xml"/>
  <Override PartName="/ppt/ink/ink9.xml" ContentType="application/inkml+xml"/>
  <Override PartName="/ppt/notesSlides/notesSlide2.xml" ContentType="application/vnd.openxmlformats-officedocument.presentationml.notesSlide+xml"/>
  <Override PartName="/ppt/ink/ink10.xml" ContentType="application/inkml+xml"/>
  <Override PartName="/ppt/notesSlides/notesSlide3.xml" ContentType="application/vnd.openxmlformats-officedocument.presentationml.notesSlide+xml"/>
  <Override PartName="/ppt/ink/ink11.xml" ContentType="application/inkml+xml"/>
  <Override PartName="/ppt/notesSlides/notesSlide4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0" r:id="rId4"/>
  </p:sldMasterIdLst>
  <p:notesMasterIdLst>
    <p:notesMasterId r:id="rId35"/>
  </p:notesMasterIdLst>
  <p:sldIdLst>
    <p:sldId id="355" r:id="rId5"/>
    <p:sldId id="368" r:id="rId6"/>
    <p:sldId id="441" r:id="rId7"/>
    <p:sldId id="439" r:id="rId8"/>
    <p:sldId id="440" r:id="rId9"/>
    <p:sldId id="350" r:id="rId10"/>
    <p:sldId id="394" r:id="rId11"/>
    <p:sldId id="465" r:id="rId12"/>
    <p:sldId id="475" r:id="rId13"/>
    <p:sldId id="467" r:id="rId14"/>
    <p:sldId id="476" r:id="rId15"/>
    <p:sldId id="479" r:id="rId16"/>
    <p:sldId id="364" r:id="rId17"/>
    <p:sldId id="365" r:id="rId18"/>
    <p:sldId id="469" r:id="rId19"/>
    <p:sldId id="370" r:id="rId20"/>
    <p:sldId id="371" r:id="rId21"/>
    <p:sldId id="372" r:id="rId22"/>
    <p:sldId id="373" r:id="rId23"/>
    <p:sldId id="374" r:id="rId24"/>
    <p:sldId id="381" r:id="rId25"/>
    <p:sldId id="384" r:id="rId26"/>
    <p:sldId id="385" r:id="rId27"/>
    <p:sldId id="386" r:id="rId28"/>
    <p:sldId id="378" r:id="rId29"/>
    <p:sldId id="379" r:id="rId30"/>
    <p:sldId id="387" r:id="rId31"/>
    <p:sldId id="388" r:id="rId32"/>
    <p:sldId id="389" r:id="rId33"/>
    <p:sldId id="434" r:id="rId34"/>
  </p:sldIdLst>
  <p:sldSz cx="164592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592" userDrawn="1">
          <p15:clr>
            <a:srgbClr val="A4A3A4"/>
          </p15:clr>
        </p15:guide>
        <p15:guide id="2" pos="51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-150" y="-354"/>
      </p:cViewPr>
      <p:guideLst>
        <p:guide orient="horz" pos="2592"/>
        <p:guide pos="51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0.29586" units="1/cm"/>
          <inkml:channelProperty channel="Y" name="resolution" value="28.44444" units="1/cm"/>
          <inkml:channelProperty channel="T" name="resolution" value="1" units="1/dev"/>
        </inkml:channelProperties>
      </inkml:inkSource>
      <inkml:timestamp xml:id="ts0" timeString="2020-11-20T06:10:07.69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36612 6563 0,'0'0'0,"0"-45"16,0 0-1,0 90 48,0 0-63,0-1 15,0 1 1,0 0-16,0 44 0,-45-44 16,45-1-16,0 46 0,0-46 15,-45 1-15,45 0 16,0-1-16,0 1 0,-44-1 15,44 1-15,0-90 47,0 1-47,0-1 16,0 1-16,0-1 0,0-44 16,44 44-16,-44-44 0,0 44 15,0-44-15,0 44 0,45-44 16,-45 44-16,0 0 15,0 1-15,0-1 0,45 45 16,-45-44-16,0-1 16,0 90 15,0-1-15,0 1-16,44-1 15,-44 1-15,45 0 16,-45-1-16,45 1 0,-45 0 15,44-1-15,-44 1 0,45 0 16,0-1-16,-45 1 16,44-45-16,1 45 0,0-1 15,-1-44-15,1 45 16,-90-45 31,1 45-47,-1-45 15,0 0-15,1 0 16,-1 0-16,0 0 0,45 44 16,-44-44-16,-1 0 0,0 0 31</inkml:trace>
  <inkml:trace contextRef="#ctx0" brushRef="#br0" timeOffset="648.2509">37415 6607 0,'0'-44'31,"0"88"-15,0 1-1,0 0 1,0-1-16,45 1 16,-45 0-1,45-45 1,-1-45-1,1 0 1,0 1 0,-1-1-16,-44 0 0,45 1 15,-45-1-15,0 0 16,45 45 0,-45 45 15,0 0-16,0-1-15,0 46 0,0-46 16,0 46-16,0-46 0,44 46 16,-44-1-16,0 0 15,0 0-15,45 1 0,-45-46 16,0 46-16,0-46 0,0 1 16,0 0-1,-45-45 1,1 0-1,-1 0-15,0-45 0,1 45 16,44-45-16,-45 45 0,0-44 16,45-1-16,-44 0 0,44 1 15,0-1-15,0 0 16,0 1-16,44-1 0,1 1 16,0-1-16,-1 0 0,1 1 15,44 44-15,-44-45 0,44 0 16,-44 45-16</inkml:trace>
  <inkml:trace contextRef="#ctx0" brushRef="#br0" timeOffset="967.23">36656 7902 0,'0'0'0,"45"0"15,0 0 1,-1 0-16,1 0 0,0 0 16,44 0-16,0-44 15,1 44-15,-1-45 0,45 45 16,0-45-16,-45 45 0,45-44 15,0 44-15,0-45 0,0 45 16,-45 0-16,45-45 0,-45 45 16,1 0-16,-46 0 15,1 0-15</inkml:trace>
  <inkml:trace contextRef="#ctx0" brushRef="#br0" timeOffset="1659.1856">37460 8304 0,'0'45'63,"0"-1"-63,0 1 16,0 0-16,0-1 0,0 1 15,0 0-15,0 44 0,-45-44 16,45-1-16,0 1 15,0-90 17,0 1-32,45-1 0,-45 0 15,0 1-15,0-1 16,0-44-16,45 44 0,-45-44 16,44 44-16,-44-44 0,0 44 15,45 45-15,-45-45 16,0 1-16,45 44 15,-1 0 1,-44 44-16,45 1 16,-45 0-16,45-1 0,-45 1 15,44 0-15,-44-1 0,45 1 16,-45 0-16,45-1 0,-1 1 16,-44 0-16,0-1 15,45 1-15,-45 0 16,-45-45 31,1 0-47,-1 0 0,0 0 15,-44 0-15,44 0 0,1 0 16,-1 0-16,0 0 0,1 0 16,44 44-16,-45-44 0,0 45 15,90-45 16</inkml:trace>
  <inkml:trace contextRef="#ctx0" brushRef="#br0" timeOffset="2216.1498">38130 8572 0,'0'0'0,"44"-45"0,-44 1 15,45-1-15,-45 0 16,45 45-16,-45-44 16,44 44-16,-44-45 15,45 45-15,0 0 16,-1 0 0,-44 45-1,45-1-15,-45 1 16,0 0-16,0-1 15,0 1-15,0 0 0,0-1 16,0 1-16,0 0 0,0-1 16,-45-44-1,45-44 1,0-1 0,0 0-16,0 1 15,0-1-15,45 0 0,0-44 16,-45 44-16,44-44 15,1 44-15,0-44 0,-45 44 16,0 1-16,44-1 0,-44 1 16,0 88 15,0 1-15,0-1-16,0 46 15,0-46-15,-44 1 0,44 44 16,0-44-16,0 44 0,0-44 15,0 44-15,0-44 16,44 0-16,1-1 16,-1-44-16,1 0 15,0 0-15,-1-44 0,1-1 16</inkml:trace>
  <inkml:trace contextRef="#ctx0" brushRef="#br0" timeOffset="3175.0889">37996 6741 0,'0'-44'0,"0"-1"15,0 0-15,0 1 16,0-1-16,0 0 16,-45 1-16,45-1 15,-44 1-15,-1-1 16,0 0-16,1 1 16,-1-1-16,0 0 15,1 45-15,-1-44 0,0-1 16,1 0-16,-1 45 0,0-44 15,1 44-15,-1 0 16,0 0-16,1 0 0,-1 0 16,-44 0-16,44 0 0,-44 44 15,0 1-15,44 0 0,-44-1 16,44-44-16,-44 90 0,44-46 16,-44 1-16,44 0 0,0-1 15,-44 45-15,45-44 0,-1 0 16,0 44-16,1-44 0,44-1 15,-45 46-15,0-46 0,45 1 16,-44 44-16,44-44 16,0 0-16,0 44 0,0-45 15,0 1-15,44 44 16,-44-44-16,45 0 0,0-1 16,-1 1-16,1 0 0,0-1 15,44 1-15,-45-45 0,46 45 16,-46-1-16,46-44 0,-1 45 15,-44-45-15,44 0 16,0 0-16,1 0 0,-1 0 16,0 0-16,0 0 0,1 0 15,-1 0-15,0-45 0,45 1 16,-44-1-16,-1 0 0,0 1 16,0-46-16,1 1 15,-1 0-15,-44 44 0,44-89 16,-44 45-16,44 0 15,-44-1-15,-1 1 0,1 0 16,-45 44-16,0-44 0,0 44 16,0-44-16,0 44 0,0-44 15,-45 0-15,1 44 0,-1-44 16,0 44-16,1 0 0,-1-44 16,0 44-16,1 1 0,-1 44 15,0-45-15,1 0 0,-1 45 16,0 0-16,1 0 0,-1-44 15,1 44-15,-1 0 16,0 0-16</inkml:trace>
  <inkml:trace contextRef="#ctx0" brushRef="#br0" timeOffset="4373.0136">36121 6920 0,'-45'-45'15,"0"45"-15,1 0 0,44-44 16,-45 44-16,0 0 0,1 0 15,-1-45-15,0 45 16,1 0-16,-1-45 0,-44 45 16,44 0-16,-44 0 15,0 0-15,-1 0 0,1 0 16,0 0-16,-45 0 0,0 0 16,44 0-16,-43 45 0,-46-45 15,45 0-15,0 45 0,-45-45 16,46 44-16,-46-44 0,45 45 15,-45-45-15,45 45 0,0-45 16,1 44-16,43-44 0,-44 45 16,0-45-16,0 45 0,0-1 15,1-44-15,-46 45 16,45-1-16,0 1 0,45 0 16,-45-1-16,44 1 15,-43 0-15,43-1 0,1 1 16,0 0-16,-1-1 0,1 1 15,0 0-15,-1-1 0,1 1 16,45 0-16,-46-1 0,1 46 16,0-46-16,-1 1 0,46-1 15,-46 1-15,1 0 16,44 44-16,-44-44 0,45-1 16,-46 1-16,46 0 0,-1 44 15,-44-44-15,44-1 0,0 1 16,1 44-16,-46-44 0,46 44 15,-1-44-15,-44-1 0,44 46 16,0-46-16,1 46 16,-1-46-16,1 46 0,-1-1 15,0-44-15,1-1 0,-1 46 16,45-46-16,-45 45 0,45-44 16,-44 0-16,44-1 0,-45 1 15,45 0-15,0-1 0,-45 1 16,45 0-16,-44-45 31,-1 0 32,0 0-63</inkml:trace>
  <inkml:trace contextRef="#ctx0" brushRef="#br0" timeOffset="6076.9647">28173 10001 0,'0'44'0,"45"-44"15,-45 45-15,44-45 0,1 0 16,0 0-16,-1 0 16,1 0-16,0 0 15,44 0-15,-44-45 0,-1 45 16,1-44-16,0-1 16,-1 45-16,1 0 0,-45-45 15,45 45-15,-45-44 16,44 44-16,-44-45 15,0 0-15,0 1 16,0-1 0,0 1-16,0-1 15,0 0-15,-44 45 16,-1-44-16,0 44 16,1-45-16,-1 45 15,0 0-15,1 0 0,-1 0 16,0 0-16,1 0 0,-1 45 15,0-45-15,1 0 16,-1 44-16,0-44 0,1 45 16,-1-45-16,1 45 0,-1-45 15,45 44-15,-45 1 0,1-45 16,-1 44-16,0 1 16,45 0-16,0-1 15,0 1 1,0 0-16,0-1 15,0 1 1,0 0-16,45-45 31,-45 44-15,45 1 0,-1 0 15,1-45 125,-45-45 313,45 45-391,-45-45 125,44 45-187,-44-44-1</inkml:trace>
  <inkml:trace contextRef="#ctx0" brushRef="#br0" timeOffset="7962.2323">33933 7858 0,'0'-45'0,"0"0"16,0 90 62,0 0-62,0-1-16,0 1 15,44 0-15,-44-1 0,0 1 16,0-1-16,0 1 0,0 0 16,0-1-16,45-44 15,-45 45-15,45-45 47,-1-45-31,1 1-16,-45-1 15,45 45-15,-45-45 0,0 1 16,44 44-16,-44-45 16,45 45 15,-45 45-16,0-1 1,45-44 0,-45 45-16,44-45 0,-44 45 15,45-45 1,0 0 15,-45-45-15,44 45-16,-44-45 15,45 1-15,0-1 16,-1 45 31,1 45-31,-1-1-1,1-44 1,-45 45-16,45-45 15,-1 0 1,1 0 0,-45-45-1</inkml:trace>
  <inkml:trace contextRef="#ctx0" brushRef="#br0" timeOffset="8162.2202">34603 7634 0,'0'0'0,"0"-44"47</inkml:trace>
  <inkml:trace contextRef="#ctx0" brushRef="#br0" timeOffset="9080.1612">34290 8884 0,'0'-44'31,"0"88"32,0 1-63,0 0 15,0-1-15,0 1 16,0 0-16,0-1 15,0-88 32,0-1-31,0 0-16,0 1 16,0-1-16,0 0 0,0-44 15,0 45-15,0-1 0,45 0 16,-45 1-16,0-1 15,0 90 48,44-45-63,1 44 0,0 1 16,-45 0-16,44-1 15,1-44-15,-45 45 0,45-1 16,-1-44-16,1 45 0,-1-45 15,1 0 1,-45 45-16,-45-45 47,1 0-31,-1 44-16,1-44 15,-1 0 1,0 0-16,1 45 15,-1-45-15,0 0 16</inkml:trace>
  <inkml:trace contextRef="#ctx0" brushRef="#br0" timeOffset="9659.1238">34915 8706 0,'45'-45'16,"-45"1"-16,44 44 16,-44-45-16,45 45 15,-45-45-15,45 45 31,-1 0-15,-44 45 0,0 0-1,0-1-15,0 1 16,0 0-16,0-1 16,0 1-16,0-1 15,0 1 1,0-90 15,0 1-15,0-1-16,45 1 0,-45-1 15,0 0 1,0 1-16,0-1 0,0 0 0,0 1 16,45 44-16,-45-45 0,0 90 78,0-1-78,0 1 15,0 0-15,0-1 0,0 1 16,0 0-16,0-1 16,44-44-16,-44 45 0,45-45 15,-45 44-15,45-44 0,-1 0 16,1 0-16</inkml:trace>
  <inkml:trace contextRef="#ctx0" brushRef="#br0" timeOffset="9881.1095">35496 8617 0,'44'-45'63,"1"45"-48,-1 0-15,1-45 16,0 45-16,-1 0 0,1 0 16,0-44-16,-1 44 15</inkml:trace>
  <inkml:trace contextRef="#ctx0" brushRef="#br0" timeOffset="10199.0902">35674 8349 0,'45'0'31,"-1"0"-16,1 0 1,0 0 0,-1 44-1,-44 1 1,45-45-16,-45 45 16,0-1-16,0 1 31,0 0-31,0-1 15,0 1 17,-45-45-17</inkml:trace>
  <inkml:trace contextRef="#ctx0" brushRef="#br0" timeOffset="10640.061">36165 8304 0,'0'45'47,"0"-1"-16,0 1-31,0 0 31,0-1-15,45-44-16,0 0 15,-1 0 1,1 0 0,-45-44-16,44 44 15,-44-45-15,45 45 16,-45-45-16,0 1 15,-45 44 1,1-45 0,-1 45-16,1 0 15,-1 0-15,0 0 16,1 0-16,44-45 0,-45 45 16,0 45 15</inkml:trace>
  <inkml:trace contextRef="#ctx0" brushRef="#br0" timeOffset="11447.0092">33397 9063 0,'0'0'0,"0"-45"15,45 45 1,-90 45 46,45 0-62,-45-1 16,1 1-16,-1 0 16,0-1-16,-44 46 0,44-46 15,1 1-15,-45 44 0,44-44 16,0 0-16,1-1 0,-1 1 16,45-1-16,-45 1 0,1-45 15,44 45-15,-45-45 0,45 44 31,0-88 1</inkml:trace>
  <inkml:trace contextRef="#ctx0" brushRef="#br0" timeOffset="12342.9819">33620 9331 0,'45'0'47,"-45"45"0,-45-45-47,45 44 0,-44 1 16,44 0-16,-45-1 15,0 1-15,1 0 16,-1-1-16,0 45 0,1-44 16,-1 44-16,45 1 0,-45-46 15,1 46-15,-1-46 0,0 46 16,1-46-16,-1 1 0,45 0 15,-44-45-15,44 44 0,0 1 16,0-1 0,-45-44 15,90-44 453,-1 44-484,-44-45 16</inkml:trace>
  <inkml:trace contextRef="#ctx0" brushRef="#br0" timeOffset="14142.9511">34960 12947 0,'-45'0'16,"0"0"0,90 0 15,0 0-16,-1-44-15,1 44 16,-45-45-16,89 45 0,-44 0 16,0-44-16,-1 44 0,1-45 15,44 45-15,-44 0 0,0 0 16,-1-45-16,1 45 16,-1 0-16</inkml:trace>
  <inkml:trace contextRef="#ctx0" brushRef="#br0" timeOffset="14378.9356">35004 13260 0,'0'0'0,"-44"45"0,88-45 47,1 0-47,0 0 15,-1 0-15,1 0 16,0 0-16,-1 0 16,1 0-16,0-45 15,-1 45-15,1 0 0</inkml:trace>
  <inkml:trace contextRef="#ctx0" brushRef="#br0" timeOffset="16499.2348">37192 12501 0,'0'0'16,"45"0"-16,-1-45 0,1 45 0,-45-44 15,0-1 1,0 0 0,-45 45-16,1 0 15,-1 0 1,45-44-16,-44 44 0,-1 0 0,0 0 15,1 0-15,-1 44 16,0 1 0,1 0-16,44-1 15,0 1 1,0 0-16,0-1 16,0 1-16,0 0 15,44-1 1,1-44-16,0 0 15,-1-44 1,1-1-16,0 0 16,-1 1-16,1-1 0,-45 0 15,44 1-15,1-46 0,0 46 16,-45-46-16,44 46 16,1-45-16,-45 44 0,0-44 15,0-1-15,0 46 0,45-1 16,-45-44-16,0 44 0,0 0 15,0 1-15,0-1 0,-45 0 16,45 1-16,0-1 16,-45 45 15,45 45-15,0-1-1,-44 1-15,44 0 0,0-1 16,0 46-16,0-46 0,0 46 15,0-46-15,0 1 0,0 44 16,0-44-16,0 0 0,0 44 16,0-45-16,0 1 0,44 0 15,-44-1-15,0 46 0,45-90 16,-45 44-16,0 1 16,45-45-16,-45 45 0,0-1 31,44-44-31,-44 45 250,0-90 844</inkml:trace>
  <inkml:trace contextRef="#ctx0" brushRef="#br0" timeOffset="17257.1871">37862 12099 0,'45'-44'31,"-45"88"16,0 1-31,0-1-1,44-44-15,-44 45 0,0 0 16,45-1 0,-1 1-1,1-45 1,0 0-16,-1-45 16,1 45-16,0-44 15,-1 44-15,-44-45 0,45 0 16,-45 1-16,45-1 0,-1 1 15,-44-1-15,0 0 0,0 1 16,45 44 0,-45-45-16,0 90 47,0-1-32,0 1-15,0 0 16,0-1-16,45 1 0,-45 44 15,0-44-15,0 44 0,44-44 16,-44 44-16,0-44 16,0 44-16,0-44 0,0-1 15,0 1-15,0 0 0,0-1 16,0 1 0,-44-45-1,-1-45 1,0 45-16,1-44 0,44-1 15,-45 0-15,0 1 16,1-1-16,44-44 0,-45 44 16,45 0-16,0 1 15,0-1-15,45 0 0,-1 1 16,1-1-16,44 45 0,-44-45 16,44 45-16,-44 0 0,44 0 15,-44 0-15</inkml:trace>
  <inkml:trace contextRef="#ctx0" brushRef="#br0" timeOffset="17566.1668">36835 13707 0,'0'0'0,"0"44"0,0 1 16,45-45-16,-1 0 16,46 0-16,-1-45 15,0 45-15,45-44 0,0-1 16,0 0-16,0 45 0,45-44 16,-1-1-16,-44 0 0,45 1 15,-45 44-15,44-45 16,-44 0-16,45 1 0,-90 44 15,45-45-15,-45 0 0,1 45 16,-1 0-16,-44 0 0,-1 0 16</inkml:trace>
  <inkml:trace contextRef="#ctx0" brushRef="#br0" timeOffset="18139.1513">38487 14555 0,'0'0'0,"0"44"15,0 1-15,0 0 0,-45-45 47,1 0-31,-1 0-16,0 44 15,1-44-15,-1 45 16,0 0-16,1-1 0,-1 1 16,45 0-16,-45-1 0,45 1 15,0 0-15,0-1 16,45 1-16,0-45 16,-45 45-16,89-45 0,-44 0 15,-1 0-15,1-45 0,44 45 16,-44-45-16,0 1 0,-1-1 15,1 0-15,0-44 16,-45 44-16,44-44 0,-44 0 16,0 44-16,0-44 0,0 0 15,0-1-15,-44 1 0,44 44 16,-45-44-16,45 44 0,-45 1 16,45-1-16,-44 45 31,44 45-31,0-1 15,0 1-15,0 0 16,0 44-16,0-44 0,0-1 16,0 46-16,44-46 0,-44 45 15,0 1-15,45-46 16,-45 46-16,0-46 0,45 1 16,-45 44-16,44-44 0,-44 0 15,45-1-15,-1 1 16</inkml:trace>
  <inkml:trace contextRef="#ctx0" brushRef="#br0" timeOffset="18696.0941">39067 14644 0,'0'-45'16,"-44"45"-16,44-44 15,0-1 1,44 45-16,1 0 16,0 0-1,-1 0-15,1 0 16,0 0-16,-1 45 0,1-1 16,-45 1-16,45 0 15,-45-1-15,0 1 0,0 0 16,0-1-16,0 1 0,0 0 15,-45-1-15,45 1 16,-45 0-16,45-90 47,0 0-47,0 1 0,0-1 16,45 0-16,-45 1 0,0-46 15,45 46-15,-45-1 16,0-44-16,0 44 0,0 1 15,44-1-15,-44 0 16,0 90 31,0 0-31,0 44-16,0-45 0,-44 1 15,44 0-15,0-1 0,0 46 16,44-46-16,-44 1 0,45 44 15,0-44-15,-1 0 16,1-45-16,-1 44 0,1 1 16,0 0-16,-1-45 0</inkml:trace>
  <inkml:trace contextRef="#ctx0" brushRef="#br0" timeOffset="20402.9877">34736 17948 0,'0'45'16,"45"-45"47,0 0-48,-1-45-15,1 45 16,0 0-16,-1 0 0,1 0 15,44-45-15,-44 45 0,0-44 16,-1 44-16,46 0 16,-46 0-16,1-45 0,0 45 0,-45-44 15,44 44-15,1 0 16,-45 44 31,0 1-47,-45-45 0,45 44 15</inkml:trace>
  <inkml:trace contextRef="#ctx0" brushRef="#br0" timeOffset="20700.0167">34960 18529 0,'0'0'0,"0"44"16,44-44 15,1 0-15,0-44-16,-1 44 0,1 0 15,0-45-15,-1 45 16,46-45-16,-46 45 0,1 0 0,44-44 15,-44 44-15,-1-45 16,1 45-16,0 0 0,-1 0 16</inkml:trace>
  <inkml:trace contextRef="#ctx0" brushRef="#br0" timeOffset="21270.93">37281 17814 0,'0'0'0,"0"-44"0,45-1 16,-45 0-16,0 1 15,-45 44-15,1 0 16,-1-45-16,1 45 15,-1 0-15,0 45 0,1-45 16,-1 0-16,0 44 16,1-44-16,44 45 0,-45 0 15,45-1-15,0 1 0,0-1 16,0 1-16,0 0 16,45-1-16,-1-44 0,1 45 15,0-45-15,-1 0 16,46-45-16,-46 45 0,45-44 15,-44-1-15,0-44 0,-1 44 16,1-44-16,0 0 16,-45-1-16,44 1 0,-44 0 15,0-1-15,0 1 0,0 0 16,0-45-16,-44 45 0,-1 44 16,45-44-16,-45-1 0,45 46 15,-44-1-15,44 0 16,-45 45-1,45 45-15,0 0 16,0-1-16,0 1 0,0 44 16,45 1-16,-45-1 15,0 45-15,44-45 0,-44 45 16,45 0-16,0-45 0,-45 1 16,44-1-16,1 0 0,0 0 15,-1-44-15,1 44 0,0-44 16,-1-45-16</inkml:trace>
  <inkml:trace contextRef="#ctx0" brushRef="#br0" timeOffset="21738.8995">38085 17144 0,'0'0'0,"45"0"31,-45 45-31,44-45 16,1 0-16,0 0 15,-1 0 1,1 0-16,0 0 0,-1-45 16,1 45-16,0-44 0,-1-1 15,1 0-15,-45 1 0,0-1 16,0 1-16,0-1 15,0 0-15,0 1 0,0-1 16,0 0-16,-45 1 0,1-1 16,44 0-16,-45 45 0,0-44 15,1 44-15,-1 0 16,45 44-16,0 1 16,0 0-16,0-1 15,0 46-15,0-1 0,0 0 16,0 45-16,0-45 15,0 45-15,0-44 0,0 44 16,45-45-16,-45 0 0,44 1 16,-44-1-16,0-45 0,0 46 15,45-46-15,-45 1 16,0-90 0</inkml:trace>
  <inkml:trace contextRef="#ctx0" brushRef="#br0" timeOffset="21950.9536">38085 17636 0,'-45'0'0,"45"44"16,45-44 15,0 0-31,-1 0 16,46-44-16,-1 44 0,0-45 15,1 45-15,-46-45 0,46 45 16,-1-44-16,-45 44 0,1 0 16,0 0-16,-1 0 15</inkml:trace>
  <inkml:trace contextRef="#ctx0" brushRef="#br0" timeOffset="22247.9751">36790 18975 0,'0'0'0,"-44"45"0,44-1 16,44-44 15,1 0-31,44-44 0,1-1 15,44 0-15,-1-44 0,1 44 16,45-44-16,0 44 16,-45-44-16,44 45 0,-44-1 15,45-44-15,-45 44 0,0 45 16,-1-45-16,-43 1 0,-1 44 16,-44 0-16,-1 0 0,-44 44 15</inkml:trace>
  <inkml:trace contextRef="#ctx0" brushRef="#br0" timeOffset="22808.8984">38040 19555 0,'0'0'0,"-44"0"16,-1 0-1,1 0-15,-1 0 16,45 45-16,-45-45 16,1 45-16,-1-1 0,0 1 15,1 0-15,44 44 0,-45 0 16,0-44-16,45 0 16,-44-1-16,44 46 0,0-46 15,0 1-15,0-1 0,0 1 16,44-45-16,1 0 15,0 0-15,-1-45 16,1 1-16,0-1 0,44 1 16,-44-1-16,-1-44 0,1-1 15,-1 1-15,-44 44 0,45-44 16,-45-45-16,0 45 0,0 0 16,0-1-16,0 1 0,0 0 15,0-1-15,-45 46 16,45-1-16,-44 0 0,44 1 15,-45-1-15,1 45 16,-1 0 0,45 45-16,0-1 0,0 1 15,0 0-15,0 44 16,45-44-16,-45 44 0,44 0 16,-44 1-16,45-1 0,-1 0 15,1 0-15,-45-44 0,45 44 16,-1 1-16,-44-46 0,45 1 15,0 0-15,-45-1 0,44 1 16,1-45 0</inkml:trace>
  <inkml:trace contextRef="#ctx0" brushRef="#br0" timeOffset="23422.9088">38487 19734 0,'0'0'15,"0"-45"-15,0 1 0,0-1 0,0 0 16,0 1-16,45-1 16,-1 1-1,1 44 1,0-45-16,-1 45 16,-44 45-1,45-1-15,-45 1 0,0-1 16,0 1-16,0 0 0,0-1 15,0 1-15,0 44 0,0-44 16,0 0-16,-45 44 0,45-44 16,0-1-16,0 1 15,0-90 17,0-44-32,0 44 0,45 1 15,-45-46-15,44 1 16,-44 0-16,45 44 0,-45-44 15,0 44-15,45-44 0,-45 44 16,0 1-16,0-1 16,0 0-1,0 90 17,0 0-32,0-1 15,0 46-15,0-46 16,0 1-16,0-1 0,0 46 15,0-46-15,0 1 0,44 0 16,-44-1-16,0 1 16,0 0-16,0-1 0,0 1 15,0 0-15,45-1 0,-45 1 16,45-45 0,-1 0 15,-44-45 0,0 1-31</inkml:trace>
  <inkml:trace contextRef="#ctx0" brushRef="#br0" timeOffset="23879.9536">38933 17814 0,'45'-44'31,"0"44"-31,-1-45 16,1 0 0,0 45-16,-1-44 0,46 44 15,-46 0-15,1-45 0,0 45 16,-1 0-16,1-45 0,0 45 16,-1 0-1</inkml:trace>
  <inkml:trace contextRef="#ctx0" brushRef="#br0" timeOffset="24115.9969">39335 17814 0,'0'0'0,"-44"0"15,44 45-15,44-45 63,1 0-63,0 0 0,-1-45 15,1 45-15,0-44 0,-1 44 16,1-45-16,-1 45 0,1 0 16</inkml:trace>
  <inkml:trace contextRef="#ctx0" brushRef="#br0" timeOffset="24846.8963">41077 16877 0,'0'-45'0,"-45"45"0,0-45 15,1 45-15,-1 0 16,0 0-16,1 0 0,-1 0 16,0 0-16,1 0 15,-1 0-15,0 45 0,45 0 16,-44-1-16,44 1 0,0-1 15,0 46-15,0-46 0,44 1 16,1 0-16,0-1 16,-1 1-16,1 0 0,44-45 15,-44 0-15,0 0 0,44 0 16,-44-45-16,-1 0 0,1 1 16,0-1-16,-1-44 0,-44 44 15,45-44-15,-45 0 16,0-1-16,0 1 0,0 0 15,0-1-15,-45 1 0,45 0 16,-44-1-16,-1 1 16,45 45-16,-45-46 0,45 46 15,0-1-15,0 0 16,0 90 0,0 0-16,0-1 15,0 1-15,0 0 0,0 44 16,45 0-16,-45 0 0,45 1 15,-45 44-15,44-45 0,1 0 16,-45 1-16,44-1 16,1 0-16,-45 0 0,45 1 15,-1-46-15,-44 1 16,45 0-16,-45-1 0</inkml:trace>
  <inkml:trace contextRef="#ctx0" brushRef="#br0" timeOffset="25250.9435">41344 17859 0,'0'0'0,"-44"0"0,-1 0 31,90 0 0,-1 0-31,1 0 16,0 0-16,44-45 0,-44 45 15,44-44-15,-44-1 0,-1 45 16,1-45-16,0 45 0,-1 0 16,1 0-16,0 0 15</inkml:trace>
  <inkml:trace contextRef="#ctx0" brushRef="#br0" timeOffset="25806.908">41657 18930 0,'0'0'0,"0"45"15,0 0-15,45-45 31,-45-45-15,0 0 0,-45 45-1,0 0 1,1 0 0,44 45-16,-45 0 0,0-45 0,45 44 15,0 1-15,0 0 16,0-1-16,0 1 0,0 0 15,0-1 1,45-44-16,0 45 0,-1-45 16,1 0-1,0-45-15,-1 45 0,1-44 16,0-1-16,-45 0 0,44-44 16,1 44-16,-45-44 0,0 0 15,0-1-15,0 1 16,0 0-16,0 0 0,-45-1 15,45 1-15,-44 44 16,-1-44-16,45 44 0,0 1 16,-45 44-16,45-45 0,0 90 15,0-1 1,0 1-16,0 0 0,0-1 16,0 46-16,0-1 0,45-44 15,-45 44-15,45 0 16,-45 0-16,44-44 0,1 0 15,-45 44-15,45-44 0,-45-1 16,44-44-16</inkml:trace>
  <inkml:trace contextRef="#ctx0" brushRef="#br0" timeOffset="26286.9427">42103 18662 0,'0'0'0,"0"-44"15,0-1-15,0 1 0,0-1 16,0 0 0,45 45 15,0 0-31,-45 45 16,44 0-16,-44-1 15,45 1-15,-45-1 16,0 1-16,0 0 15,0-1-15,0 1 16,0-90 15,0 1-15,0-1-16,0 0 0,0 1 16,0-45-16,0 44 15,0-44-15,0 44 0,0-44 16,45 44-16,-45 0 15,0 1-15,0-1 0,44 90 32,-44-1-17,45-44 1,-45 45-16,0 0 0,45-1 16,-45 1-16,0 0 0,44-1 15,-44 1-15,45 0 0,-45-1 16,0 1-16,45-45 0,-1 0 15</inkml:trace>
  <inkml:trace contextRef="#ctx0" brushRef="#br0" timeOffset="26775.9117">42505 16385 0,'0'0'0,"-44"0"15,-1 0-15,45 45 32,45-45-17,-1 0 1,1 0-16,0 0 15,-1 0-15,1 0 0,0-45 16,-1 45-16,1-44 0,-45-1 16,44 0-16,-44 1 15,0-1-15,0 1 0,0-1 16,0 0-16,-44 1 0,44-1 16,-45 45-16,1-45 0,-1 45 15,0 0 1,45 45-16,-44-45 15,44 45-15,-45-1 0,45 46 0,0-1 16,0 0-16,0 0 16,45 45-16,-45-44 0,0 44 15,44-45-15,-44 45 0,45-45 16,-45 0-16,45-44 16,-45 44-16,44-44 0,-44 0 15</inkml:trace>
  <inkml:trace contextRef="#ctx0" brushRef="#br0" timeOffset="26950.9004">42550 16877 0,'0'0'0,"0"-45"16,45 45 30,-1-45-46,1 45 16,44 0-16,-44 0 0,-1 0 16,1-44-16,44 44 15</inkml:trace>
  <inkml:trace contextRef="#ctx0" brushRef="#br0" timeOffset="27180.8898">43309 16385 0,'-45'0'32,"45"45"-32,-44-45 15,44 45-15,0-1 0,-45 1 16,45 0-16,0-1 16,0 1-16,0 0 15,0-1-15,0 1 0,0 0 16,0-1-16,0 1 15,45-1-15,-1-44 0,1 45 16</inkml:trace>
  <inkml:trace contextRef="#ctx0" brushRef="#br0" timeOffset="27670.8998">43398 16698 0,'0'0'0,"0"-45"16,0 1-16,0-1 15,0 0 1,45 45 0,0 0-1,-1 0 1,-44 45-16,0 0 16,0-1-1,0 1-15,0 0 16,0-1-1,0 1 1,0-90 0,45 1-1,-45-1 1,0 0-16,0 1 16,0-1-16,45 45 0,-45-45 0,0 1 15,0-1-15,0 0 16,44 45-1,-44 45 17,0 0-32,0-1 15,45 1 1,-45 0-16,0-1 0,44 1 16,-44 0-16,0-1 0,45 1 15,-45 0-15,0-1 16,45-44-16,-45 45 0,44-45 15,1 0-15,-45-45 16</inkml:trace>
  <inkml:trace contextRef="#ctx0" brushRef="#br0" timeOffset="27959.3084">43889 15760 0,'-44'-44'0,"-1"44"16,45 44 15,45-44-31,-1 45 16,1 44-16,0-44 0,-1 0 15,1-1-15,0 46 0,-1-46 16,1 45-16,0 1 0,-45-46 15,44 46-15,-44-46 16,45 1-16,-45 44 0,0-44 16,-45 44-16,45-44 0,-44 44 15,-46-44-15</inkml:trace>
  <inkml:trace contextRef="#ctx0" brushRef="#br0" timeOffset="29047.2373">31343 18752 0,'-44'0'0,"88"0"63,1 0-48,-1-45-15,1 0 16,0 1-16,-1-1 0,1 1 15,0-46-15,-45 46 16,44-1-16,-44-44 0,0 44 16,0-44-16,0 44 0,0-44 15,0 44-15,-44 0 16,-1 1-16,0-1 0,1 1 16,-1 44-16,0 0 0,-44 0 15,45 0-15,-46 0 0,46 44 16,-1-44-16,0 45 0,1-1 15,44 46-15,-45-46 0,45 46 16,0-1-16,0 45 0,0-45 16,45 45-16,-45 0 15,44 0-15,1 0 0,0 0 16,-1-45-16,1 45 0,-45-44 16,45-1-16,-1-45 15,1 46-15,-1-46 0,-44 1 16,0 0-16,0-1 0,0 1 15</inkml:trace>
  <inkml:trace contextRef="#ctx0" brushRef="#br0" timeOffset="29239.2534">30852 19466 0,'45'0'47,"-45"-44"-47,44 44 15,1-45-15,0 45 0,44-45 16,-44 45-16,44-44 16,0-1-16,-44 0 0</inkml:trace>
  <inkml:trace contextRef="#ctx0" brushRef="#br0" timeOffset="29558.2086">31834 17234 0,'0'0'0,"45"0"0,-45-45 15,0 90 17,-45-1-17,45 1-15,0 44 0,0-44 16,0 0-16,0 44 15,0 0-15,0-44 0,0 44 16,45-44-16,-45 44 0,0 0 16</inkml:trace>
  <inkml:trace contextRef="#ctx0" brushRef="#br0" timeOffset="29839.2389">32593 17948 0,'0'-45'0,"0"90"47,0 0-47,0-1 16,0 46-16,0-46 15,0 1-15,45 44 0,-45-44 16,45 44-16,-1-44 0,1 0 16,-45 44-16,45-45 0,-1-44 15,1 45-15,0-45 16</inkml:trace>
  <inkml:trace contextRef="#ctx0" brushRef="#br0" timeOffset="30375.1527">33040 18216 0,'0'0'0,"0"-45"15,-45 45-15,45-44 0,0-1 16,0 0 0,45 45-1,-1 0 1,1 0-1,0 0-15,-45 45 0,44 0 16,-44-1-16,45 1 16,-45 0-16,0 44 0,0-44 15,0-1-15,0 46 0,0-46 16,0 1-16,0-1 16,0-88 15,0-1-31,45 1 15,-45-46-15,0 46 16,0-1-16,0-44 0,0 44 16,0-44-16,0 44 0,0 0 15,0 1-15,0-1 0,0 0 16,44 45 15,-44 45-15,0 0-16,0-1 0,0 1 15,0 0-15,45 44 0,-45-44 16,0 44-16,0-44 0,45 44 16,-45-44-16,44 44 0,-44-45 15,45 1-15,-45 0 16,45-1-16,-1-44 0,1 0 16,0 0-16,-1 0 15</inkml:trace>
  <inkml:trace contextRef="#ctx0" brushRef="#br0" timeOffset="30645.135">33352 17636 0,'0'0'0,"45"0"47,-45 44-47,45 1 16,-1 0-16,1-1 0,44 1 15,-44 44-15,44-44 0,1 89 16,-46-45-16,45 45 16,1 0-16,-46 0 0,1 44 15,0 1-15,-45 0 0,0 44 16,-45-45-16</inkml:trace>
  <inkml:trace contextRef="#ctx0" brushRef="#br0" timeOffset="38904.8498">21833 16073 0,'0'-45'16,"0"1"-16,-45-1 15,45 0 1,-44 45-1,-1 0 1,0 0 0,1 45-1,-1-45-15,1 45 0,-1-1 16,0-44-16,45 45 0,-44 0 16,-1-1-16,45 1 15,-45-1-15,45 1 0,0 0 16,0-1-16,0 1 15,45-45 1,0 0-16,-1 45 16,1-45-16,0 0 15,-1 0-15,1 0 0,-1-45 16,1 0-16,0 1 16,-1-46-16,1 46 0,-45-45 15,45 44-15,-1-44 0,-44-1 16,45 1-16,-45 0 15,0-1-15,0 46 0,0-46 16,0 1-16,0 0 0,0 0 16,0 44-16,-45-44 0,45 44 15,0 0-15,0 1 16,-44 44 15,44 44-15,0 1-16,0 0 0,0-1 15,0 46-15,0-1 0,0 0 16,0 0-16,0 1 0,44-1 16,-44 45-16,0-45 15,0 1-15,45-1 0,-45 0 0,0 0 16,0-44-16,45 0 16,-45-1-16,0 1 15,44-45 1</inkml:trace>
  <inkml:trace contextRef="#ctx0" brushRef="#br0" timeOffset="39254.8266">20806 17278 0,'45'0'15,"-1"0"-15,1 0 16,0 0-16,44-44 0,0-1 15,1 45-15,-1-45 0,45 45 16,-45-44-16,45-1 0,0 45 16,-45-45-16,1 45 0,-1-44 15,0 44-15,1-45 0,-46 45 16,1 0-16,0 0 0,-1 0 16,1 0-16,-45 45 15</inkml:trace>
  <inkml:trace contextRef="#ctx0" brushRef="#br0" timeOffset="39859.9919">21744 17993 0,'0'0'0,"-45"-45"47,0 0-32,1 45-15,-1 0 32,45 45-32,-44-45 0,44 45 0,-45-1 15,45 1-15,-45 0 16,45-1-16,0 1 0,0 0 15,0-1-15,0 1 0,0 0 16,45-1-16,-45 1 16,45-45-16,-1 0 0,1 0 15,-1 0-15,-44-45 16,45 45-16,0-44 0,-1-1 16,1 0-16,-45 1 0,45-1 15,-1 0-15,-44-44 16,0 44-16,0 1 0,0-46 15,0 46-15,0-1 0,0-44 16,0 44-16,0-44 0,0 44 16,0 1-16,0-46 0,0 46 15,-44-1-15,44 0 16,0 90 15,0 0-15,0 44-16,0 0 0,0-44 15,0 44-15,0 1 0,0-46 16,0 45-16,0 1 16,0-46-16,0 46 0,44-46 15,-44 46-15,0-46 0,45 1 16,-45 0-16,0-1 0,45-44 16,-45 45-16</inkml:trace>
  <inkml:trace contextRef="#ctx0" brushRef="#br0" timeOffset="40437.0032">22235 18082 0,'0'-45'16,"0"1"-1,0-1 1,0 0-1,45 45-15,-1 0 16,-44-44 0,45 44-16,0 44 15,-45 1 1,0 0-16,44-1 16,-44 1-16,0 0 15,0-1-15,-44 1 16,44 0-16,0-1 0,0 1 15,0-90 32,0 1-47,0-1 0,0 0 16,0 1-16,0-1 0,0-44 16,0 44-16,0-44 0,44 44 15,-44 1-15,0-1 0,0 0 16,0 1-16,0-1 0,0 0 15,0 90 1,0 0 0,0-1-1,0 1-15,0 0 16,0-1-16,45 1 0,-45-1 16,0 1-16,0 0 0,44-1 15,-44 1-15,45 0 16,-45-1-16,45 1 15,-1-45-15,1 0 16,0 0-16,-1 0 16</inkml:trace>
  <inkml:trace contextRef="#ctx0" brushRef="#br0" timeOffset="40814.9654">23083 16519 0,'-44'0'16,"44"-44"15,44 44 1,1 0-32,0 0 15,-1-45-15,1 45 0,-1 0 16,1 0-16,0 0 0,-1 0 15,1 0-15,0 0 0,-1 0 16,1 0-16</inkml:trace>
  <inkml:trace contextRef="#ctx0" brushRef="#br0" timeOffset="41039.9608">23173 16832 0,'0'0'0,"0"45"0,0-1 31,44-44-15,1 0-16,-1 0 16,1 0-16,0 0 15,-45-44-15,44 44 16,1 0-16,0-45 0,-1 45 15,1 0-15,0-45 0</inkml:trace>
  <inkml:trace contextRef="#ctx0" brushRef="#br0" timeOffset="41358.8946">24155 15760 0,'0'45'47,"0"0"-32,0-1-15,44-44 0,-44 90 16,0-46-16,45 1 0,0 0 15,-45 44-15,44-45 0,-44 46 16,45-46-16,-45 1 16,0 0-16,45-1 0,-45 1 15,44-45-15,-44 45 0</inkml:trace>
  <inkml:trace contextRef="#ctx0" brushRef="#br0" timeOffset="41894.8786">23976 15760 0,'-44'0'0,"-1"-44"15,0-1-15,45 0 31,0 1-31,45-1 16,0 45 0,-1 0-16,46 0 0,-46 0 15,1 0-15,-1 0 0,46 0 16,-46 0-16,46 0 16,-46 45-16,46-45 0,-46 44 15,46 1-15,-46-45 0,46 45 16,-46-1-16,45 1 15,-44 0-15,0 44 0,-1-44 16,1-1-16,0 46 0,-45-46 16,44 1-16,-44-1 0,0 1 15,0 0-15,0-1 0,-44 1 16,-1 0-16,0-1 0,1 1 16,-46 0-16,46-1 0,-45 1 15,-1 0-15,46-1 0,-46-44 16,46 45-16,-1-45 0,0 45 15,1-45-15,-1 0 0,0 0 16,1 0 15</inkml:trace>
  <inkml:trace contextRef="#ctx0" brushRef="#br0" timeOffset="54924.7702">24199 14778 0,'-44'0'15,"44"-45"1,-45 45-16,45 45 156,45-45-140,-45 45 0,0-1-1,44-44-15,1 0 16,-45 45-1,0 0 1,45-45 0,-1-45 77,1 0-93,-45 1 16,45-1-16,-1-44 16,-44 44-16,45 0 0,0-44 15,-1 45-15,-44-1 0,45 0 0,0 1 16,-45-1-16,44 0 16,-44 1-16,45 44 0,-45-45 15,0 0 1,-45 45-1,45 45 1,-44-45-16</inkml:trace>
  <inkml:trace contextRef="#ctx0" brushRef="#br0" timeOffset="58116.7412">21788 20672 0,'0'-45'15,"0"0"-15,-44 45 16,-1 0 0,0 0-1,1 0 1,44 45-16,-45-45 0,45 45 15,-44-45-15,44 44 0,0 1 16,0 0 0,0-1-16,44 1 0,1 0 15,-1-45 1,1 0-16,0 0 16,-1-45-16,1 0 15,0 1-15,-1-1 0,1 0 16,0-44-16,-45 44 15,44-44-15,-44 0 0,0-1 16,0 1-16,0 0 0,0 0 16,0 44-16,-44-44 0,44-1 15,-45 46-15,45-1 0,-45 0 16,1 1-16,44-1 0,0 0 31,-45 45-31,45 45 16,0 0-16,45-1 15,-45 46-15,44-46 0,-44 46 16,45-1-16,-45 0 0,45 1 16,-45-1-16,44 0 0,1 0 15,-45-44-15,45 44 0,-45-44 16,44 0-16,-44-1 16,0 1-16</inkml:trace>
  <inkml:trace contextRef="#ctx0" brushRef="#br0" timeOffset="58444.7191">21163 21386 0,'45'0'15,"0"0"-15,-1 0 0,1-45 0,44 45 16,1-44-16,43-1 16,-43 0-16,44 1 0,-45-1 15,45 1-15,-45-1 0,45 0 16,-44 1-16,-1-1 0,0 45 15,0-45-15,1 45 0,-1 0 16,-44-44-16,-1 44 0,1 0 16</inkml:trace>
  <inkml:trace contextRef="#ctx0" brushRef="#br0" timeOffset="59631.5198">22056 22056 0,'-44'-45'16,"44"0"0,-45 45-1,0 0 1,45 45 0,-44-45-16,-1 45 0,45-1 15,-45-44-15,1 45 0,44 0 16,-45-1-16,45 1 0,0 0 15,0-1-15,0 1 0,0 0 16,45-45-16,-45 44 0,44-44 16,1 0-16,0 0 0,-1 0 15,-44-44-15,45 44 0,0-45 16,-1 0-16,1 1 16,-45-1-16,45 0 0,-45-44 15,44 44-15,-44-44 0,0 0 16,0 0-16,0-1 0,0 46 15,0-46-15,-44 46 0,44-46 16,-45 46-16,45-1 0,0 0 16,-45 45-16,45 45 31,0 0-31,0-1 0,0 1 16,0 44-16,45-44 15,-45 44-15,45 1 0,-45-46 16,44 45-16,1-44 0,0 44 15,-45-44-15,44 44 16,1-44-16,-45 0 0,45-45 16,-45 44-16,0 1 0,44-45 15,-44-45 1,0 1-16,0-1 16,0 0-16,0 1 0,0-46 15,0 46-15,0-46 0,45 46 16,-45-45-16,0 44 0,0 0 15,44 1-15,-44-1 16,45 45-16,0 45 16,-45-1-1,0 1-15,44 0 16,-44 44-16,0-45 0,0 1 16,0 0-16,0-1 0,0 1 15,0 0-15,45-45 16,-45-45 15,0 0-15,0 1-16,0-1 0,0 0 15,0-44-15,0 45 0,0-46 16,0 46-16,0-46 16,0 46-16,0-1 0,0 0 15,0 90 16,0 0-15,0-1-16,0 1 16,0 0-16,0 44 0,0-44 15,45-1-15,-45 1 0,44-1 16,1 1-16,-45 0 0,45-1 16,-1-44-16,46 0 0,-46 0 15,1 0-15</inkml:trace>
  <inkml:trace contextRef="#ctx0" brushRef="#br0" timeOffset="60134.4986">23083 20181 0,'-44'0'16,"88"0"31,1 0-31,0 0-16,-1 0 15,1 0-15,-1 0 16,-44-45-16,45 45 15,-45-45-15,0 1 16,0-1 0,0 0-16,-45 1 15,1 44 1,-1 0-16,1 0 16,44 44-1,-45-44 1,45 45-16,0 0 0,0-1 15,0 46-15,0-1 0,0-45 16,0 46-16,0-1 0,45 0 16,-45-44-16,44 44 0,-44 1 15,45-46-15,-45 1 0,44 0 16,-44-1-16,45 1 0,-45 0 16,45-1-16</inkml:trace>
  <inkml:trace contextRef="#ctx0" brushRef="#br0" timeOffset="60318.5163">23128 20761 0,'0'-45'0,"45"45"15,-1 0-15,1 0 0,-1-44 16,1-1-16,0 45 0,-1-45 16,1 45-16</inkml:trace>
  <inkml:trace contextRef="#ctx0" brushRef="#br0" timeOffset="60532.5031">23664 20314 0,'0'45'16,"-45"0"-16,45-1 15,0 1-15,0 0 16,0-1-16,0 1 16,45 0-16,-1-45 15,1 44 1,0-44-16,-1 0 15</inkml:trace>
  <inkml:trace contextRef="#ctx0" brushRef="#br0" timeOffset="61006.497">23798 20404 0,'0'-45'0,"0"0"47,44 45-31,1 0-16,0 0 15,-1 45 1,-44 0-16,45-45 16,-45 44-16,0 1 0,0 0 15,0-1-15,0 1 16,0-90 15,0 1-15,0-1-1,0 0-15,0 1 0,0-46 16,0 46-16,0-1 0,-45 1 16,45-1-16,0 0 0,0 1 15,0-1-15,0 90 47,0-1-47,0 1 16,0 0-16,0-1 0,45 1 15,-45-1-15,45 1 0,-45 44 16,44-44-16,-44 0 16,45-1-16,-1 1 0,1-45 15,-45 45-15</inkml:trace>
  <inkml:trace contextRef="#ctx0" brushRef="#br0" timeOffset="61274.5343">24021 19957 0,'45'45'47,"-1"-45"-47,-44 45 15,45-1-15,-1-44 16,1 45-16,0 0 0,-1 44 16,1-45-16,-45 1 0,45 44 15,-45-44-15,44 0 0,-44-1 16,0 1-16,0 0 0</inkml:trace>
  <inkml:trace contextRef="#ctx0" brushRef="#br0" timeOffset="61494.4926">24780 20181 0,'0'0'0,"45"0"0,-1 0 16,-44-45-16,45 45 16,-1-45-16,1 1 15,0 44-15,-1-45 16,1 45-16,-45-45 16,45 45-16,-1 0 0</inkml:trace>
  <inkml:trace contextRef="#ctx0" brushRef="#br0" timeOffset="61686.5135">25003 20493 0,'45'0'15,"-1"0"-15,1 0 16,-45-45-1,45 45-15,-1-44 0,1-1 16,0 45-16,-1-45 0,1 1 16</inkml:trace>
  <inkml:trace contextRef="#ctx0" brushRef="#br0" timeOffset="61962.4916">25896 19243 0,'45'0'32,"-45"45"-17,44-1-15,-44 1 16,45 0-16,-45-1 0,45 1 15,-45-1-15,0 1 16,44 0-16,-44-1 0,45 1 16,0 0-16,-45-1 15</inkml:trace>
  <inkml:trace contextRef="#ctx0" brushRef="#br0" timeOffset="62314.525">25762 19288 0,'0'0'0,"0"-45"16,-44 45-16,44-45 0,-45 45 16,45-44-16,45-1 15,-1 45 1,1 0-1,-1 0-15,46 0 0,-46 0 16,46 0-16,-46 0 0,1 45 16,44-45-16,-44 44 15,44 1-15,-44-45 0,0 45 16,-1-1-16,1 1 0,-1 0 16,1-1-16,-45 1 0,0-1 15,0 1-15,0 0 0,0-1 16,-45 1-16,1 0 15,-1-1-15,1 1 16,-1-45-16,0 45 0,1-45 16</inkml:trace>
  <inkml:trace contextRef="#ctx0" brushRef="#br0" timeOffset="62884.4252">26744 18975 0,'0'0'15,"45"0"17,0 0-17,-1 0 1,1-45-16,0 45 15,-1 0-15,-44-44 16,45-1-16,0 45 0,-45-45 16,44 1-16,-44-1 0,45 0 15,-45 1-15,0-1 16,0 1-16,0-1 0,0 0 16,-45 1-16,1 44 15,-1 0-15,0 0 16,1 0-16,-1 0 15,0 44-15,1 1 16,44 0-16,-45-1 16,45 1-16,0-1 15,0 1-15,0 44 0,0-44 16,0 44-16,0-44 0,45 44 16,-45 1-16,44-46 0,1 1 15,0 44-15,-45-44 0,44 44 16,1-44-16,0-1 0,-45 46 15,44-46-15,1 1 16,-45 0-16,45-45 0,-1 44 16,-44 1-16,-44-45 47,-1 0-47,0 0 15,1 45-15,-1-45 0</inkml:trace>
  <inkml:trace contextRef="#ctx0" brushRef="#br0" timeOffset="63098.4375">26744 19466 0,'45'-44'15,"0"44"-15,-1-45 16,1 0-16,0 45 16,-1 0-16,1-44 15,0-1-15,44 45 0,-44 0 16,-1-45-16</inkml:trace>
  <inkml:trace contextRef="#ctx0" brushRef="#br0" timeOffset="64945.5088">19199 21475 0,'0'0'15,"0"-44"-15,0-46 0,0 46 0,44-46 16,1 46-16,0-45 0,-1 44 16,1-44-16,44-1 15,1 1-15,-1-45 0,45 45 16,44-45-16,-44 0 0,45 0 16,0-45-16,44 45 15,-45 0-15,90-44 0,-44 44 16,43-45-16,-43 1 0,44-1 15,0 45-15,-1-44 0,1 44 16,0 0-16,-45 0 0,45 0 16,-44 44-16,43-43 15,-88 43-15,44 1 0,-44 0 16,44-1-16,-44 1 0,-45 44 16,44-44-16,1 44 0,-45 1 15,0-1-15,44-44 0,-44 44 16,-44 1-16,44-1 15,-1 0-15,1-44 16,-44 44-16,44 1 0,-45 44 16,0-45-16,1 0 0,-46 1 15,45 44-15,-44-45 0,0 45 16,-1-45-16,46 45 0,-46 0 16,1 0-16,0 0 15,-1-44-15,1 44 0,44 0 16,-44 44-16,0-44 0,44 45 15,-44 0-15,44-1 0,-45 1 16,46 0-16,-1 44 16,0-44-16,1 44 15,-46 0-15,46 0 0,-1 45 16,0-44-16,0 44 0,1-45 16,-1 45-16,0 0 0,1-45 15,-1 45-15,0 0 0,1 0 16,-46 0-16,46 0 15,-1 0-15,0 0 0,-44-45 16,44 45-16,-44-45 0,-1 1 16,46-1-16,-46 0 0,1-44 15,0 44-15,-1-44 0,1-1 16,0 1-16,-1 0 16,1-1-16,-45 1 0,44 0 15,-44-1-15,45-44 16,-45 45-16,45 0 0,-45-1 15,0 1 1,0 0-16,0-1 16,0 1-1,-45 0-15,45-1 0,-45 1 16,1 44-16,-1-44 0,-44 44 16,44-44-16,-44-1 15,0 1-15,44 44 0,-44-44 16,-1 44-16,-44-44 15,1 44-15,43 1 0,-88-46 16,44 45-16,-45 1 0,0-1 16,1 0-16,-1 1 0,1-1 15,-1 0-15,1-44 0,-1 44 16,0 0-16,1-44 0,44 44 16,-45-44-16,45 0 0,-44 44 15,44-44-15,-45 44 16,45-44-16,-44-1 0,44 1 15,0 44-15,0-44 0,0-1 16,45-44-16,-1 45 0,1 0 16,0-1-16,44-44 15,-44 45-15,44-45 0,0 0 16,1 45-16,-1-45 0,0 44 16,1-44-16,-46 45 0,46 0 15,-1-45-15,-44 44 0,44 1 16,1-45-16,-1 0 0,0 45 15,45-90 1,0 0 0</inkml:trace>
  <inkml:trace contextRef="#ctx0" brushRef="#br0" timeOffset="75070.4479">13171 10849 0,'0'-45'0,"0"90"94,0 0-78,45-1-16,-45 1 15,45-45-15,-45 45 0,0-1 16,0 1-16,44 0 15,1-1-15,-45 1 16,45-45-16,-45 44 0,0 1 16,44-45-16,-44 45 15,45-45 17,-1-45 14,-44 0-46,45 1 0,-45-1 16,45 1-16,-1-46 0,-44 1 16,45 44-16,0-44 0,-1 0 15,1-1-15,0 46 0,-1-46 16,1 1-16,0 0 16,-1 44-16,1-44 0,-45 44 15,45 1-15,-45-1 0,44 45 16,-44-45-16,0 1 15,0 88 17,0 1-32</inkml:trace>
  <inkml:trace contextRef="#ctx0" brushRef="#br0" timeOffset="81402.3427">18886 15269 0,'0'45'62,"45"-45"-15,-45 44 437,45-44-77</inkml:trace>
  <inkml:trace contextRef="#ctx0" brushRef="#br0" timeOffset="83038.8477">14064 16966 0,'0'44'62,"0"1"-46,45-45-16,-45 45 0,45-45 16,-45 44-16,0 1 15,44-45-15,-44 45 0,45-45 16,0 0 15,-45-45-15,44 45-16,-44-45 15,0 1-15,45-1 0,-45 0 16,44 1-16,-44-1 0,45 1 16,0-1-16,-45 0 0,0 1 15,44-1-15,-44 0 16,45 1-16,-45-1 16,45 45-16,-45-45 0,0 90 125,0 0-110,0-1 1,0 1-1,-45-45-15,45 45 0</inkml:trace>
  <inkml:trace contextRef="#ctx0" brushRef="#br0" timeOffset="83777.8364">14377 18529 0,'0'0'0,"0"44"0,0 1 15,44-45 1,1 0 15,-45-45-15,45 1-16,-45-1 16,0 0-16,44 1 0,-44-1 15,0 0-15,45 1 0,-45-1 16,0 0-16,45 1 15,-45-1-15,0 0 0,44 1 0,-44-1 16,45 0 0,-45 1 15,0 88 16</inkml:trace>
  <inkml:trace contextRef="#ctx0" brushRef="#br0" timeOffset="84566.7514">17636 19332 0,'45'0'62,"-1"45"-46,1-45 0,0 45-1,-45-1 1,44 1-16,1-45 31,0 0-15,-45-45-1,44 1 1,-44-1-16,45 0 0,-45 1 16,0-1-16,45 0 0,-45-44 15,44 44-15,1 1 0,-45-46 16,45 46-16,-45-1 0,0 0 15,44 1-15,-44-1 16,0 0-16,-44 45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0.29586" units="1/cm"/>
          <inkml:channelProperty channel="Y" name="resolution" value="28.44444" units="1/cm"/>
          <inkml:channelProperty channel="T" name="resolution" value="1" units="1/dev"/>
        </inkml:channelProperties>
      </inkml:inkSource>
      <inkml:timestamp xml:id="ts0" timeString="2020-11-20T06:33:05.88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34022 4286 0,'45'0'32,"-45"44"-1,44-44-31,1 0 15,0 0 1,-1 0 0,-44 45-16,45-45 15,0 0-15,-1 0 16,1 0-16,0 0 16,-1 0-16,1 0 0,0 0 15,-1 0-15,1 0 0,-1 0 16,1 0-16,0 0 15,44 0-15,-44-45 0,-1 45 16,1 0-16,0 0 16,-1 0-16,1 0 15,0 0-15,-1 0 0,1 0 16,0 0-16,-1 0 0,1 0 16,0 0-16,-1 0 0,1-44 15,-1 44-15,1 0 0,0 0 16,-1 0-16,1 0 0,0 0 15,-1 0-15,1 0 16,0 0-16,-1 0 16,1 0-16,0 0 15,-1-45-15,1 45 16,0 0-16,-1 0 16,1 0-16,-1 0 0,1 0 15,0 0-15,-1 0 0,1 0 16,0 0-16,-1 0 0,46 0 15,-46 0-15,1 0 0,0 0 16,44 0-16,-44 0 0,-1 0 16,46 0-16,-46 0 0,1-45 15,-1 45-15,1 0 0,0 0 16,-1 0-16,46 0 16,-46 0-16,1 0 0,0 0 15,-1 0-15,1 0 16,0 0-16,-1 0 0,1 0 15,0 0-15,-1 0 16,1 0-16,-1 0 0,1 0 16,0 0-16,-1 0 0,1 0 15,0 0-15,-1 0 16,1 0-16,0 0 0,-1 0 16,1 0-16,0 0 15,-1 0-15,1 0 16,0 0-16,-1 0 0,1 0 15,-1 0 1,1 0 0,0 0-1,-1 0 17,1 0-17,0 0 1,-1 0 46,-88 0 1,-46 0-63,-44 0 0</inkml:trace>
  <inkml:trace contextRef="#ctx0" brushRef="#br0" timeOffset="2187.2986">17056 8081 0,'44'44'0,"-44"1"15,0 0-15,45-45 16,-45 44-16,0 1 16,45 0-16,-1-1 15,1 1 1,0 0 0,-1-1-1,1-44 16,0 0-15,-45 45 0,44-45-1,1 0 17,-45-45-17,44 45-15,-44-44 31,45 44-31,-45-45 16,45 45 0,-45-45-1,44 1-15,-44-1 16,0 0 0,0 1-1,0-1-15,0 0 16,0 1-1,-44-1 1,44 1 0,-45-1-1,45 0 1,-45 1 15,1 44 0,44-45-31,0 0 32,-45 45-32,1 0 31,44-44-31,-45 44 16,0 0-1,1 0 1,-1 0-1,0 44 1,1 1-16,-1-45 16,0 45-1,1-1 1</inkml:trace>
  <inkml:trace contextRef="#ctx0" brushRef="#br0" timeOffset="8107.7162">33263 6875 0,'0'0'0,"0"-44"16,0-1-1,0 0-15,-45 45 16,45-44-16,0 88 62,0 1-62,0 0 16,0-1-16,0 1 0,0 0 16,0 44-16,0-44 15,0 44-15,0 0 0,45 0 16,-45 1-16,0-46 0,0 46 16,0-46-16,45 1 0,-45 0 15,44-1-15,1-44 31,0-44-15,-1-46 0,1 46-16,-45-1 0,45 0 15,-45-44-15,0 44 0,0 1 16,0-1-16,0 0 16,0 90 15,44 0-16,-44-1-15,0 1 16,0 0-16,0-1 16,0 1-16,45 0 0,-45-1 15,0 1-15,0 0 16,0-90 15</inkml:trace>
  <inkml:trace contextRef="#ctx0" brushRef="#br0" timeOffset="8279.6988">33620 7099 0,'0'0'0,"0"-45"16,0 0-1,0 90 32</inkml:trace>
  <inkml:trace contextRef="#ctx0" brushRef="#br0" timeOffset="8889.6107">33844 7232 0,'0'45'31,"44"-45"-15,-44 45 0,0-1-16,0 1 15,45 0 1,-45-1-16,0 1 0,0 0 16,0-1-16,44-44 0,-44 45 15,0 0-15,45-45 31,-45-45-15,0 0 0,0 1-16,45-1 0,-45 0 15,44 1-15,-44-1 0,0 0 0,0 1 16,0-1 0,45 45-1,0 0-15,-45 45 16,0-1-16,0 1 0,44 0 15,-44-1 1,0 1-16,0 0 16,45-45-1,-45-45 1,0 0 0,0 1-16,0-1 15,0 0-15,45 1 16,-45-1-16,44 0 15,1 90 32,-45 0-47,0-1 16,45 1-16,-45 0 0,0-1 16,0 1-16,44-45 15,-44 45-15</inkml:trace>
  <inkml:trace contextRef="#ctx0" brushRef="#br0" timeOffset="9622.5787">30138 7411 0,'0'0'0,"44"0"47,1-45-47,0 45 16,-1-44-16,1-1 15,0 45-15,-45-45 0,44 1 16,1-1-16,0 1 16,-45-1-16,0 0 0,0 1 15,0-1-15,0 0 0,0 1 16,0-1-16,-45 0 16,0 45-16,1 0 15,-1 0-15,45 45 0,-45 0 16,1-1-16,44 1 0,-45 44 15,45-44-15,0 44 16,0 0-16,0 1 0,0 44 16,0-45-16,0 0 15,45 1-15,-45-1 0,0 0 0,44-44 16,-44 0-16,0-1 16,45 1-16,-45-1 0,0 1 15,0 0-15,-45-45 16,1 0-16</inkml:trace>
  <inkml:trace contextRef="#ctx0" brushRef="#br0" timeOffset="9813.5592">29870 7902 0,'44'0'0,"1"0"16,0-44-1,-1 44-15,1 0 16,0 0-16,-1 0 0,46 0 16,-46 0-16,1 0 15,0-45-15,-1 45 0,1-45 16</inkml:trace>
  <inkml:trace contextRef="#ctx0" brushRef="#br0" timeOffset="10082.5325">31120 7054 0,'0'0'0,"45"-45"16,-1 45 0,-44 45 15,-44 0-16,44-1-15,0 1 0,0-1 16,0 1-16,0 0 0,0-1 16,0 1-16,0 0 15,-45-1-15,45 1 0,0 0 16,45-45 0</inkml:trace>
  <inkml:trace contextRef="#ctx0" brushRef="#br0" timeOffset="10337.7095">31611 7188 0,'-45'0'15,"1"44"1,-1 1-1,45 0-15,0-1 0,-45 1 16,45 0-16,0-1 0,0 46 16,0-46-16,0 1 0,0 0 15,0-1-15,45-44 0,-45 45 16,45-45-16,-1 0 16,1 0-16,0 0 0</inkml:trace>
  <inkml:trace contextRef="#ctx0" brushRef="#br0" timeOffset="10842.6538">31790 7456 0,'-45'0'0,"45"-45"16,45 45 30,-1 0-46,1 45 16,-45-1 0,0 1-16,45-45 15,-45 45-15,0-1 16,0 1-16,0 0 16,0-90 15,0 0-16,0 1-15,0-1 16,0 0-16,44 1 16,-44-1-16,0 0 0,0 1 15,0-1-15,45 45 47,-45 45-47,0-1 16,0 1-16,0 0 15,0-1-15,45 1 16,-45 0-16,0-1 0,0 1 16,44 0-16,-44-1 0,0 1 15,45-45 1</inkml:trace>
  <inkml:trace contextRef="#ctx0" brushRef="#br0" timeOffset="11129.5727">32102 7009 0,'0'0'0,"0"45"46,45 0-46,0-1 16,-45 1 0,44-1-16,-44 1 0,45 0 15,-45 44-15,44 0 16,-44-44-16,0 44 0,0-44 16,0 44-16,0-44 0,0 0 15,0-1-15,0 1 16,-44-45-16,44 45 15</inkml:trace>
  <inkml:trace contextRef="#ctx0" brushRef="#br0" timeOffset="11381.5477">32549 7500 0,'0'0'0,"44"0"31,1 0-15,0 0 0,-1 0-16,1 0 15,0 0 1</inkml:trace>
  <inkml:trace contextRef="#ctx0" brushRef="#br0" timeOffset="11599.5257">32593 7858 0,'45'0'47,"0"0"-47,-1 0 32,1 0-17</inkml:trace>
  <inkml:trace contextRef="#ctx0" brushRef="#br0" timeOffset="12727.4135">33442 8349 0,'0'0'0,"0"-45"16,0 0 15,0 90 1,0 0-32,0-1 0,0 1 15,0 44-15,0-44 16,0 44-16,0-44 0,0 44 15,0-44-15,0-1 16,0 1-16,0 0 0,0-1 16,0-88-1,0-1 1,0 0-16,0 1 0,0-45 16,44 44-16,-44-44 15,0 44-15,0-44 0,0 44 16,0 0-16,0 1 0,45-1 15,-45 0-15,45 90 32,-45 0-17,44-1-15,-44 1 0,45 0 16,-45-1-16,45 1 16,-1 44-16,-44 1 0,45-46 15,0 1-15,-1 44 0,1-44 16,-1-1-16,1 1 15,-45 0 1,-45-45 0,1 0-16,-1 0 15,1 0-15,-1 44 0,0-44 16,1 0-16,-1 0 0,0 0 16</inkml:trace>
  <inkml:trace contextRef="#ctx0" brushRef="#br0" timeOffset="13207.3693">34201 8572 0,'44'0'0,"-44"-45"15,45 45 32,0 0-31,-1 0-1,1 45-15,-45 0 16,0-1-16,0 1 16,0 0-16,0-1 0,0 1 15,0-1-15,0 1 16,0 0-16,0-90 31,0 0-31,0 1 0,45-1 16,-45 1-16,0-1 15,44 0-15,-44 1 0,0-1 0,0 0 16,0 1-16,0-1 16,0 90 15,45-1-16,-45 1-15,0 0 16,0-1-16,0 1 0,45 0 16,-45-1-16,44 1 0,-44-1 15,45 1-15,-1-45 16,1 0-16,0 0 16</inkml:trace>
  <inkml:trace contextRef="#ctx0" brushRef="#br0" timeOffset="13397.4549">35094 8661 0,'44'0'63,"1"0"-48,0 0-15,-1 0 16,1 0-16,0 0 15,-1-44-15,1 44 0,0 0 16,-1 0-16</inkml:trace>
  <inkml:trace contextRef="#ctx0" brushRef="#br0" timeOffset="13689.5943">35362 8438 0,'-45'0'31,"45"45"-15,45-45-1,-45 44 1,44-44-16,1 0 0,-45 45 16,45-45-16,-1 45 15,1-1-15,-1-44 16,-44 45-16,0 0 0,0-1 15,0 1-15,0-1 16,0 1-16,0 0 16,-44-45-1,44 44-15</inkml:trace>
  <inkml:trace contextRef="#ctx0" brushRef="#br0" timeOffset="14024.5637">36121 8527 0,'0'0'0,"-45"0"16,0 45 0,45 0-1,-44-45-15,44 44 16,0 1-16,0 0 0,0-1 15,44-44-15,-44 45 16,45-45-16,0 0 16,-1 0-16,1 0 15,0-45-15,-1 1 16,-44-1 0,0 0-16,0 1 15,0-1-15,-44 45 0,-1 0 16,45-45-16,-45 45 0,1 0 15,-1 0-15,45-44 16</inkml:trace>
  <inkml:trace contextRef="#ctx0" brushRef="#br0" timeOffset="14961.4669">36790 6206 0,'0'-45'0,"0"90"47,45-1-32,0 1-15,-1-45 16,1 0-16,0 0 16,-1 0-16,1 0 0,0 0 15,-1-45 1,1 1-16,-1-1 0,-44 0 15,0 1-15,0-1 16,0 0-16,0 1 0,0-1 16,-44 0-1,-1 45-15,1 0 16,-1 0-16,0 0 16,45 45-16,0 0 0,-44-1 15,44 1-15,0 44 0,0-44 16,0 44-16,0 1 0,0-1 15,44 0-15,-44 0 16,0 1-16,45-1 0,0-44 16,-45 44-16,0-44 15,0-1-15,0 1 0,0 0 16,0-1-16</inkml:trace>
  <inkml:trace contextRef="#ctx0" brushRef="#br0" timeOffset="15142.5018">36924 6786 0,'45'0'31,"0"0"-15,-1 0-16,1 0 15,44 0-15,-44-45 0,-1 1 16</inkml:trace>
  <inkml:trace contextRef="#ctx0" brushRef="#br0" timeOffset="15366.4863">37817 6384 0,'0'0'0,"-44"45"16,-1-1-16,0-44 16,45 45-16,-44 0 0,44-1 15,0 1-15,0 0 0,0 44 16,0-44-16,0-1 0,0 1 16,0 0-16,44-1 0,1 1 15,-45 0-15,45-1 16,-1-44-16</inkml:trace>
  <inkml:trace contextRef="#ctx0" brushRef="#br0" timeOffset="15802.3832">37996 6831 0,'0'0'0,"0"-45"16,0 0-16,0 1 15,0-1 1,44 45 15,1 0-15,-45 45-16,45-45 0,-45 44 15,0 1-15,0 0 0,44-1 16,-44 1 0,0-90 30,0-44-30,45 44-16,-45 1 0,0-1 16,0 0-16,0 1 0,45 44 15,-45-45-15,0 90 47,0-1-31,44 1-16,-44 0 15,0-1-15,0 1 0,0 0 16,45-1-16,0 1 16,-45 0-16,44-45 0,1 0 15</inkml:trace>
  <inkml:trace contextRef="#ctx0" brushRef="#br0" timeOffset="16125.4055">38621 6741 0,'0'0'0,"0"-44"15,45 44 32,-1 0-31,1 0-16,-1 0 16,-44-45-16,45 45 0,0-45 15,-45 1 1,44-1-16,-44 0 31,-44 45-15,-1 0-1,45 45 1,-45-45-16,45 45 16,0-1-16,0 1 0,0 0 15,0-1 1,0 1-16,45 0 0,-45-1 15</inkml:trace>
  <inkml:trace contextRef="#ctx0" brushRef="#br0" timeOffset="16625.3311">39112 6384 0,'0'0'0,"0"-44"0,0-1 16,0 90 31,0-1-47,0 1 15,0-1-15,0 1 0,0 0 16,0-1-16,45 1 16,-45 0-16,0-90 46,0 0-46,0 1 16,0-1-16,0 0 16,0-44-16,0 45 15,0-1-15,0 0 16,0 1-16,44 44 31,1 44-15,-45 1-16,45 0 0,-1-1 15,1-44-15,0 45 16,-1-1-16,-44 1 0,45 0 16,0-45-16,-1 44 15,-44 1-15,0 0 16,0-1-16,-44 1 16,-1-45-16,0 0 0,1 0 15,-1 45-15,0-45 16,1 0-16</inkml:trace>
  <inkml:trace contextRef="#ctx0" brushRef="#br0" timeOffset="17074.3037">39603 6473 0,'0'0'0,"0"-44"0,0-1 15,45 45 1,-1 0-1,1 0 1,0 0-16,-1 0 16,-44 45-16,45-45 0,-45 44 15,45 1-15,-45 0 16,0-1-16,0 1 16,0 0-1,-45-45-15,45-45 16,0 0-1,0 1-15,0-1 16,0 0-16,0 1 16,0-1-16,0 1 15,0-1 1,0 90 15,45-1-15,-45 1-16,0-1 0,0 1 15,44 0-15,-44-1 16,45-44-16,-45 45 0,45 0 16,-45-1-16,44-44 15,-44 45-15,45-45 0,-45-45 16</inkml:trace>
  <inkml:trace contextRef="#ctx0" brushRef="#br0" timeOffset="17299.2823">40094 6072 0,'0'0'16,"0"-45"-16,0 0 0,0 1 15,45 88 17,0 1-17,-1 0-15,-44-1 0,45 1 16,-45 0-16,45 44 0,-45-44 15,0 44-15,0-45 16,0 46-16,-45-46 0,45 46 16,-45-46-16,1 1 0,44 0 15</inkml:trace>
  <inkml:trace contextRef="#ctx0" brushRef="#br0" timeOffset="17509.2589">40809 6340 0,'44'0'16,"1"0"0,0 0-1,-1 0-15,1 0 16,0 0-16,44 0 0,-44 0 15,44 0-15</inkml:trace>
  <inkml:trace contextRef="#ctx0" brushRef="#br0" timeOffset="17922.2281">41791 5982 0,'-45'0'16,"90"0"15,0 0-15,-1 0 0,1 0-16,0 0 15,-1-44-15,1 44 0,-1-45 0,-44 0 16,45 45-16,0-44 15,-45-1-15,44 0 0,-44 1 16,0-1-16,0 0 16,-44 45-1,-1 0 1,0 45 0,45 0-16,-44 44 0,44-44 15,0 44-15,0 0 0,0 1 16,0-1-16,0 0 15,0 1-15,0-1 0,44 0 16,-44 0-16,0-44 0,0 0 16,0-1-16</inkml:trace>
  <inkml:trace contextRef="#ctx0" brushRef="#br0" timeOffset="18103.2087">41925 6384 0,'-45'0'16,"90"0"31,0 0-47,-1 0 16,1 0-16,44-44 15,-44 44-15</inkml:trace>
  <inkml:trace contextRef="#ctx0" brushRef="#br0" timeOffset="18326.2563">42862 6072 0,'-44'0'16,"-1"0"-1,45 44 1,-44-44-16,44 45 15,0 0-15,-45-1 0,45 1 16,0 0-16,0-1 16,0 1-16,45-1 15,-45 1-15,44 0 0,1-1 16,-1-44-16,1 0 0</inkml:trace>
  <inkml:trace contextRef="#ctx0" brushRef="#br0" timeOffset="18797.2226">43130 6340 0,'0'-45'16,"0"0"-16,0 1 15,0-1-15,45 45 32,0 0-17,-1 45-15,-44-1 16,45-44-16,-45 45 0,0 0 15,45-45-15,-45 44 16,0 1-16,0-1 0,0 1 16,0 0-16,0-90 47,44 0-32,-44 1-15,0-45 16,45 44-16,-45 0 0,0-44 15,45 44-15,-45 1 0,44-46 16,-44 46-16,0-1 16,0 0-1,0 90 1,0 0 0,0-1-16,0 1 0,0 0 15,0-1-15,45 46 16,-45-46-16,0 1 0,0 0 15,0-1-15,0 1 0,0-1 16,0 1-16,45-45 16</inkml:trace>
  <inkml:trace contextRef="#ctx0" brushRef="#br0" timeOffset="19022.1863">43666 5670 0,'0'0'0,"0"-45"0,0 0 16,0 1-16,45 44 15,-1 0-15,1 0 16,-45 44-16,45 1 16,-1 0-16,1 44 15,-45-44-15,45 44 0,-45 0 16,44 1-16,-44-1 0,0 0 15,-44 45-15,-1-45 0,0 1 16</inkml:trace>
  <inkml:trace contextRef="#ctx0" brushRef="#br0" timeOffset="20675.1893">36790 7634 0,'45'-44'32,"0"44"-17,-45 44 1,44-44-16,1 0 0,44 0 16,1 0-16,43 0 15,46 0-15,0-44 0,89-1 16,-45 0-16,45 1 0,0-1 15,44 0-15,1 1 0,-1-1 16,-44 0-16,45 1 0,-1-1 16,-44 1-16,0 44 15,44-45-15,-88 0 0,44 1 16,-45 44-16,0-45 16,-44 0-16,-1 45 0,1-44 15,-45-1-15,-45 45 0,45 0 16,-89-45-16,44 45 0,-44 0 15,-1-44-15,-133 44 32,0 0-32,-1 0 15</inkml:trace>
  <inkml:trace contextRef="#ctx0" brushRef="#br0" timeOffset="21326.4148">39157 8036 0,'0'0'0,"0"45"47,0-1-32,0 1-15,0 0 16,0 44-16,0-44 0,0-1 15,0 46-15,0-46 0,0 1 16,0 0-16,0-1 16,-45-44-16,45-44 31,0-1-31,0 0 16,0 1-16,0-1 0,-45 0 15,45-44-15,0 44 0,0 1 16,0-1-16,0 0 0,0 1 15,-44 44 1,88 0 0,-44 44-16,45-44 15,0 45-15,-1 0 0,46-1 16,-46 1-16,1 0 0,44-1 16,-44 1-16,44 44 15,-44-44-15,-1 0 16,1-1-16,0 1 0,-45 0 15,0-1-15,0 1 0,0-1 16,-45 1-16,0-45 0,1 45 16,-1-1-16,-44-44 15,44 0-15,1 0 0,-1 0 16,0 0-16</inkml:trace>
  <inkml:trace contextRef="#ctx0" brushRef="#br0" timeOffset="21769.3181">39960 8393 0,'0'0'0,"45"-44"0,0 44 15,-45-45-15,0 0 16,44 45 0,1 0-1,0 0-15,-1 0 16,1 0-16,-45 45 0,45-45 15,-45 45-15,44-1 16,1 1-16,-45 0 16,0-1-16,0 1 31,0-90-15,0 1-16,0-1 15,0 0-15,0 1 16,0-1-16,44-44 0,-44 44 15,0-44-15,0 44 0,45 1 16,-45-1-16,0 0 0,0 1 31,45 88-15,-1 1-16,-44 0 16,45-1-16,-45 1 0,45-1 15,-1 1-15,1 0 16,0-1-16,-1 1 15,1 0-15,0-45 0,44 0 16</inkml:trace>
  <inkml:trace contextRef="#ctx0" brushRef="#br0" timeOffset="22732.2204">31120 6518 0,'45'0'15,"-1"0"1,-44-45-16,0 1 16,0-1-16,0 1 15,0-46-15,0 46 0,0-1 16,0-44-16,0 44 0,-44-44 16,44 44-16,-45-44 15,0 44-15,1 0 0,-1 1 16,-44-46-16,-1 46 0,1-1 15,0 45-15,0-44 0,-45-1 16,44 45-16,-44 0 0,0 0 16,-44 0-16,44 0 15,0 45-15,-45-45 0,1 44 16,-1 1-16,45-1 16,-44 1-16,44 44 0,0-44 15,0 0-15,0 44 0,45-44 16,-1 44-16,1 0 0,0-44 15,-1 44-15,1 1 0,44-46 16,1 1-16,-1-1 0,0 1 16,1 0-16,44-1 15,-45-44-15,45 45 0,0 0 16,0-90 31</inkml:trace>
  <inkml:trace contextRef="#ctx0" brushRef="#br0" timeOffset="23189.2011">27459 6429 0,'0'0'0,"0"44"16,-45 46-16,45-46 16,-45 1-16,45 0 0,0-1 15,0 1-15,0 0 0,0-1 16,0 1-16,45 0 0,0-1 15,-1-44-15,1 0 16,0 0-16,-1 0 0,1 0 16,44 0-16,-44 0 15,0-44-15,-1-1 0,1 45 16,0-45-16,-45 1 0,44-1 16,-44 0-16,0 1 15,0-1-15,-44 0 0,-1 1 16,0-1-16,1 0 0,-1 45 15,-44-44-15,-1 44 0,46 0 16,-46 0-16,1 0 0,44 0 16,-44 0-16,45 44 0,-1 1 15,0 0-15,45-1 16</inkml:trace>
  <inkml:trace contextRef="#ctx0" brushRef="#br0" timeOffset="32777.818">41568 4598 0,'0'0'0,"0"45"16,44-45-16,-44 45 47,45-1-32,-45 1-15,0-1 16,0 1 0,45 0-16,-45-1 15,0 1-15,0 0 16,44-45 0,1-45 15,0 0-31,-1 1 0,46-1 15,-46-44-15,45 0 0,-44-1 16,0 1-16,44 0 0,-44-1 16,44 1-16,-44 44 0,-1-44 15,46 44-15,-46-44 0,1 44 16,0 1 0,-45-1-16,44 45 0,-44-44 31,-44 44 0,-1 0-31</inkml:trace>
  <inkml:trace contextRef="#ctx0" brushRef="#br0" timeOffset="33798.6639">20136 10135 0,'0'44'78,"0"1"-62,45-45-16,-45 45 0,0-1 16,45 1-16,-45 0 0,44-1 15,-44 1-15,45-1 16,-45 1-16,45-45 31,-1 0-15,-44-45-16,45 1 15,0-45-15,-1-1 0,1 46 16,-45-46-16,45 1 0,-1 0 16,1-1-16,0 1 15,-1 44-15,-44-44 0,45 45 16,-45-1-16,0 0 0,0 1 15,44-1-15,1 45 32,-45 45-32,0-1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0.29586" units="1/cm"/>
          <inkml:channelProperty channel="Y" name="resolution" value="28.44444" units="1/cm"/>
          <inkml:channelProperty channel="T" name="resolution" value="1" units="1/dev"/>
        </inkml:channelProperties>
      </inkml:inkSource>
      <inkml:timestamp xml:id="ts0" timeString="2020-11-20T06:34:01.78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20762 4107 0,'44'0'16,"1"0"-1,-1 0-15,1 0 16,0 0 0,-1 0-16,1 0 0,0 0 15,-1 0-15,1 0 0,0 0 16,-1 0-16,1 0 0,0 0 15,-1 0-15,1 0 0,0 0 16,-1 0-16,1 0 0,44 0 16,-44 0-16,-1 0 0,46 0 15,-46 0-15,1 0 16,0 0-16,-1 0 0,46 0 16,-46 0-16,1 0 0,0 0 15,-1 0-15,1 0 0,0 0 16,-1 0-16,1 0 15,-1 0-15,1 0 0,0 0 16,-1 0-16,1 0 16,0 0-16,-1 0 0,1 0 15,0 0-15,-1 0 16,1 0-16,0 0 0,-1 0 16,1-45-16,0 45 15,-1 0-15,1 0 0,-1 0 16,1 0-16,0 0 15,-1 0 1,1 0-16,0 0 16,-1 0-16,1 0 15,0 0 1,-1 0 0,1 0-1,0 0 16,-1 0-15,1 0 31,-90 0 281,1 0-328,44-44 16</inkml:trace>
  <inkml:trace contextRef="#ctx0" brushRef="#br0" timeOffset="35895.5889">24155 6429 0,'44'0'15,"-44"44"-15,45-44 0,0 45 16,-1-45 0,1 0-16,0 0 0,-1 0 15,1 45-15,0-45 0,-1 0 16,1 0-16,0 0 0,-1 0 15,1 0-15,0 0 0,-1 0 16,1 0-16,-1 0 0,1 0 16,0 0-16,-1 0 0,1-45 15,0 45-15,-1 0 16,1 0-16,0 0 16,-1-45-16,1 45 15,0 0 1,-1 0-16,1-44 15,0 44-15,-1 0 16,1 0 0,-45-45-16,45 45 0,-1-44 15,1-1-15,-1 45 16,-44-45-16,45 45 0,-45-44 16,45-1-16,-1 0 15,-44 1-15,45 44 0,-45-45 16,0 0-16,0 1 15,0-1-15,45 0 16,-45 1-16,0-1 16,0 0-16,0 1 15,0-1 1,44 0 0,-44 1-1,0-1 1,0 1-16,0-1 15,-44 0 1,44 1 0,-45 44-16,45-45 0,-45 45 15,45-45-15,-44 45 16,44-44-16,-45 44 0,45-45 16,-45 45-16,1 0 0,-1-45 15,1 45-15,44-44 16,-45 44-16,0 0 15,1-45-15,-1 45 0,0 0 16,1 0-16,-1-45 16,0 45-1,1 0-15,-1 0 0,0 0 16,1 0 0,-1 0-16,0 0 15,1 0-15,-1 0 0,0 0 16,1 0-16,-1 0 0,1 0 15,-1 0-15,0 0 16,1 0 0,-1 0-16,0 0 0,1 0 15,-1 45-15,0-45 16,1 45-16,-1-45 16,0 0-16,45 44 15,-44-44-15,44 45 0,-45-45 16,45 45-16,-45-45 15,1 0-15,44 44 0,-45 1 16,1 0 0,44-1-1,-45-44-15,45 45 0,-45 0 16,45-1 0,-44 1-16,44-1 15,0 1-15,0 0 16,-45-1-16,45 1 0,0 0 15,0-1-15,0 1 0,0 0 16,0 44-16,45-44 0,-45-1 16,0 1-16,44 0 0,1-1 15,-45 1-15,45 0 0,-1-1 16,-44 1-16,45-45 16,-45 44-16,44-44 15,-44 45-15,45-45 0,-45 45 16,45-45-16,-1 0 15,1 44-15,0-44 16,-1 0 0,1 0-16,0 0 15</inkml:trace>
  <inkml:trace contextRef="#ctx0" brushRef="#br0" timeOffset="53122.9073">32013 19600 0,'0'-45'15,"0"1"32,-45-1-16,1 45 1,-1 0-17,0 0 1,1 0-1,-1 0-15,0 45 16,1-45-16,44 44 16,-45 1-16,0-45 15,45 45-15,-44-1 0,44 1 16,-45 0-16,45-1 0,0 1 16,0 0-16,-45-1 0,45 1 15,0 44-15,-44-44 16,44 0-16,0 44 0,0-45 15,0 46-15,0-46 0,0 1 16,0 0-16,44-1 0,-44 1 16,45 0-16,-45-1 0,45 1 15,-1 0-15,1-45 0,0 44 16,-1-44-16,1 45 0,0-45 16,-1 0-16,1 0 0,0 0 15,-1 0-15,46 0 0,-46-45 16,1 45-16,0-44 0,-1-1 15,-44 0-15,45 45 0,-1-44 16,-44-46-16,45 46 0,-45-46 16,0 46-16,0-46 15,0 1-15,0 0 0,0 44 16,0-44-16,-45 0 0,45-1 16,0 46-16,-44-46 0,44 46 15,-45-1-15,45 0 0,-44 1 16,44-1-16,-45 45 15,0 0-15,1 0 0,-1 0 16,0 0-16,1 0 0,-1 45 16</inkml:trace>
  <inkml:trace contextRef="#ctx0" brushRef="#br0" timeOffset="54289.8506">42014 19377 0,'-44'-45'15,"44"1"1,-45-1-16,0 0 15,1 1-15,-1 44 16,45-45-16,-45 45 16,1 0-16,-1-45 15,0 45-15,1 0 0,-1 0 16,-44 0-16,44 0 0,0 0 16,-44 45-16,45-45 0,-1 45 15,-44-1-15,44-44 16,0 45-16,1 0 15,-1 44-15,0-44 0,1-1 16,44 45-16,-45-44 0,45 44 16,0-44-16,0 44 0,0-44 15,0 44-15,0-44 0,45 44 16,-45 1-16,44-46 0,1 45 16,0-44-16,-1 0 15,1 44-15,0-89 0,-1 45 16,46-1-16,-46-44 0,1 45 15,44-45-15,-44 0 0,-1 0 16,1 0-16,44 0 0,-44 0 16,0-45-16,-1 45 15,1-44-15,44-1 0,-44 0 16,0 1-16,-45-1 16,44-44-16,1 44 0,-45-44 15,44 0-15,-44-1 0,45 1 16,-45 0-16,0-1 0,0 1 15,-45 0-15,45 0 0,-44-1 16,-1 1-16,1 0 16,-1-1-16,0 46 0,-44-1 15,44 0-15,-44 1 0,44 44 16,-44 0-16,0 0 16</inkml:trace>
  <inkml:trace contextRef="#ctx0" brushRef="#br0" timeOffset="76093.18">16118 9286 0,'0'0'0,"45"0"16,-45 45 0,44-45-16,1 0 15,0 0 1,-1 45-16,1-45 16,0 0-16,-1 0 15,1 0-15,0 0 16,-1 0-16,1 0 0,0 0 15,-1 0-15,1 0 16,-1 0-16,1 0 0,0 0 16,-1 0-16,1 0 15,44 0-15,-44 0 0,0 0 16,-1 0-16,46 0 0,-46 0 16,46 0-16,-46 0 0,1 0 15,-1 0-15,46 0 0,-46 0 16,1 0-16,0 0 0,-1 0 15,46 0-15,-46 0 16,1 0-16,44 0 0,-44 0 16,0 0-16,-1 0 0,1-45 15,0 45-15,44 0 16,-45 0-16,1 0 0,0 0 16,-1 0-16,1 0 0,0 0 15,44 0-15,-44 0 0,-1 0 16,1 0-16,0 0 15,44 0-15,-44 0 0,-1 0 16,1 0-16,-1 0 0,1 0 16,0 0-16,-1 0 0,1 0 15,0 0-15,-1 0 0,1 0 16,0 0-16,-1 0 0,1 0 16,0 0-16,-1 0 15,1 0-15,0 0 16,-1 0-16,1 0 0,44 0 15,-44 45-15,-1-45 0,1 0 16,0 0-16,-1 0 0,1 0 16,0 0-16,-1 0 15,1 0-15,0 0 0,-1 0 16,1 0-16,0 0 16,-1 0-16,1 0 15,0 0-15,-1 0 0,1 0 16,-1 0-16,1 0 0,0 0 15,-1 0-15,1 0 16,0 0-16,-1 0 16,1 0-16,0 0 0,-1-45 15,1 45-15,0 0 0,-1 0 16,1 0-16,0 0 0,-1 0 16,1 0-16,44 0 15,-44 0-15,-1 0 0,1 0 16,0 0-16,-1 0 0,1 0 15,0 0-15,-1 0 0,1 0 16,0 0-16,-1 0 0,1 0 16,0 0-16,-1 0 15,1 0-15,0 0 16,-1 0-16,1 0 0,-1 0 16,1 0-16,0 0 15,-1 0-15,1-45 16,0 45-16,-1 0 0,1 0 15,0 0-15,-1 0 0,1 0 16,0 0-16,-1 0 16,1-44-16,0 44 0,-1 0 15,1 0-15,-1 0 16,1 0 0,0 0-16,-1 0 15,1 0 1,0 0-1,-45-45-15,0 90 94,0-1 328,-45-44-250,90 0 62</inkml:trace>
  <inkml:trace contextRef="#ctx0" brushRef="#br0" timeOffset="79344.8374">8081 9777 0,'45'0'16,"-45"45"-1</inkml:trace>
  <inkml:trace contextRef="#ctx0" brushRef="#br0" timeOffset="80256.8222">8171 9867 0,'44'0'47,"-44"-45"-31,45 45-16,-45-45 15,0 1 1,45 44 15,-1 0 1,1 0-1,0 0-31,-1 44 15,1-44 17,-1 0-17,1 0 17,0 0-17,-45-44-15,44 44 16,-44-45-16,45 45 15,-45-44 1,45 44 0,-1 0-1,1 44 17,0-44-32,-1 45 15,1-45 1,0 0-1,-1 0 1,1 0 0,0 0-1,-45-45 1,44 45-16,1 0 62,0 0-46,-45 45 0,44-45-1,1 0 1,-1 0 15,1 0 141,-90 0-156</inkml:trace>
  <inkml:trace contextRef="#ctx0" brushRef="#br0" timeOffset="92110.5219">36567 19377 0,'0'-45'0,"0"90"94,0 0-79,0-1-15,0 1 16,0-1-16,0 1 15,0 0-15,45-1 0,-45 1 16,0 0-16,0-1 0,0 1 16,0 0 31,0-90-32,0 0 1,0 1-16,0-1 15,-45 0-15,45 1 16,0-1-16,0 0 0,0 1 16,0-1-16,0 1 15,0 88 32,0 1-31,0-1-16,0 1 15,45 0-15,-45-1 16,0 1-16,0 0 16,44-45-16,-44-45 78,0 0-78,0 1 15,-44-1-15,44 0 16,0 1 0,-45 44-1,45 44 1,0 1 0,0 0-16,0-1 15,0 1-15,0 0 16,45-45-1</inkml:trace>
  <inkml:trace contextRef="#ctx0" brushRef="#br0" timeOffset="95780.2424">16699 14823 0,'0'-45'15,"-45"45"1,45-45-16,0 90 47,0 0-32,0-1-15,45 1 16,-45 0-16,44-1 0,-44 46 16,45-1-16,-45-44 15,44 44-15,-44 0 0,45-44 16,-45-1-16,45 1 0,-45 0 16,0-1-16,44-44 0,1 0 15,0-44 1,-45-1-1,0 0-15,44-44 16,-44 44-16,0 1 16,0-1-16,0 1 15,45 44 1,0 0 0,-45 44-1,44 1-15,-44-1 16,45 1-16,-45 0 15,0-1-15,45 1 16,-45 0 0,0-90 15</inkml:trace>
  <inkml:trace contextRef="#ctx0" brushRef="#br0" timeOffset="95900.1926">17056 14957 0,'0'-45'0,"-45"45"16</inkml:trace>
  <inkml:trace contextRef="#ctx0" brushRef="#br0" timeOffset="95933.1893">17011 14912 0</inkml:trace>
  <inkml:trace contextRef="#ctx0" brushRef="#br0" timeOffset="96525.2301">17413 15180 0,'0'45'15,"0"-1"1,45 1-16,-1-1 16,-44 1-16,0 0 0,0 44 15,45-44-15,-45-1 16,0 1-16,44-45 16,-44-45 15,0 1-31,0-1 15,45 0-15,-45 1 0,45-1 16,-45 0-16,0 1 0,0-1 16,44 45-1,-44 45 17,45-45-32,-45 44 0,0 1 15,45 0 1,-45-1-1,44-44 1,1-44 0,-45-1-1,0 0 1,45 1-16,-45-1 16,0 1-1,44 44-15,1 0 16,-45 44-16,45 1 15,-1-45 1,-44 44-16,0 1 16,45 0-1,-45-1-15,0 1 16</inkml:trace>
  <inkml:trace contextRef="#ctx0" brushRef="#br0" timeOffset="97103.4152">20136 14689 0,'45'0'16,"0"0"-16,-1 0 15,1 0-15,0 0 16,-1 0-16,-44-45 0,45 0 16,-45 1-16,0-1 15,0 1-15,0-1 0,0 0 16,0 1-16,-45-1 16,45 0-16,-44 1 15,-1 44-15,0 0 16,1 0-16,-1 44 15,45 1 1,-45 44 0,45-44-16,0 44 0,0 0 15,0 1-15,0-1 0,45 0 16,-45 1-16,45-1 0,-45 0 16,0-44-16,44 44 0,-44-44 15,0-1-15,45 1 0,-45 0 16</inkml:trace>
  <inkml:trace contextRef="#ctx0" brushRef="#br0" timeOffset="97295.4211">19824 15001 0,'45'0'16,"-1"0"0,1 0-16,-1 0 0,1 0 15,44 0-15,1 0 16,-46-44-16,46 44 0,-1 0 16,0 0-16</inkml:trace>
  <inkml:trace contextRef="#ctx0" brushRef="#br0" timeOffset="97553.3283">21029 14689 0,'0'0'0,"0"44"32,-44-44-17,-1 45-15,45 0 0,-45-45 16,45 44-16,-44 1 0,44 0 15,0-1-15,0 1 0,0 0 16,0-1 0,44 1-16,1-45 15,0 0 1,-1 0-16,1 0 0,0 0 16,-1 0-16,1-45 0</inkml:trace>
  <inkml:trace contextRef="#ctx0" brushRef="#br0" timeOffset="97872.2958">21297 15001 0,'0'0'0,"0"-44"0,0-1 15,0 0-15,0 1 16,-44 44 0,-1 0-1,0 0-15,45 44 16,0 1 0,0 0-16,0-1 15,0 1 1,45-45-1,0 0 1,-1-45-16,1 1 16,0-1-1,-1 45 17,-44 45-1,45-45-31,-45 44 15,45 1-15,-45 0 16,44-45 0</inkml:trace>
  <inkml:trace contextRef="#ctx0" brushRef="#br0" timeOffset="98077.3414">21699 14912 0,'0'45'0,"45"-45"32,-45 44-32,44-44 15,1 0-15,0 0 16,-1 0-16,1 0 0,0 0 16,-1 0-16,1 0 0,0 0 15,-1 0-15,1 0 16</inkml:trace>
  <inkml:trace contextRef="#ctx0" brushRef="#br0" timeOffset="98261.3089">22056 14823 0,'-44'0'16,"44"44"-1,0 1 1,0 0-16,0-1 15,0 1-15,0 0 16,44-1-16,-44 1 0,0 0 16,45-45-16</inkml:trace>
  <inkml:trace contextRef="#ctx0" brushRef="#br0" timeOffset="98661.2759">22369 14689 0,'0'44'0,"0"1"16,0 0 0,0-1-16,45-44 15,-45 45-15,0 0 0,44-1 16,-44 1-1,45-45-15,-1-45 32,-44 1-32,45 44 15,-45-45-15,45 0 16,-45 1-16,44 44 0,-44-45 16,45 45-16,0 0 15,-1 0 1,-44 45-16,45-1 15,0-44 1,-45 45-16,44-45 0,-44 45 16,45-45-16,-45 44 15,45-44-15</inkml:trace>
  <inkml:trace contextRef="#ctx0" brushRef="#br0" timeOffset="98896.225">22815 14153 0,'45'0'16,"0"0"0,-1 0-1,1 45-15,-45-1 16,45-44-16,-1 45 0,1 0 15,0-1-15,-1 46 0,-44-46 16,45 1-16,-45-1 0,0 46 16,0-46-16,0 46 15,0-46-15,0 1 0</inkml:trace>
  <inkml:trace contextRef="#ctx0" brushRef="#br0" timeOffset="99209.1638">24646 14644 0,'0'0'0,"45"0"16,44-45-16,-44 45 0</inkml:trace>
  <inkml:trace contextRef="#ctx0" brushRef="#br0" timeOffset="99596.124">25271 14198 0,'0'-45'16,"45"45"-1,-1 0 1,1 0-16,0 0 16,-1 0-16,1-45 15,0 45-15,-1-44 16,1 44-16,0-45 0,-45 0 16,0 1-1,0-1-15,0 0 16,-45 45-16,45-44 15,-45 44-15,1 0 0,-1 0 16,0 44 0,45 1-16,-44 0 15,44-1-15,0 46 0,0-46 16,0 46-16,0-1 16,0 45-16,44-45 0,-44 0 15,45 1-15,-45-1 0,0-44 16,45 44-16,-45-44 0,0-1 15,0 1-15</inkml:trace>
  <inkml:trace contextRef="#ctx0" brushRef="#br0" timeOffset="99776.1355">25182 14599 0,'44'0'47,"1"0"-47,0 0 16,-1 0-16,1 0 0,0-44 15,44 44-15,-44 0 0,44 0 16</inkml:trace>
  <inkml:trace contextRef="#ctx0" brushRef="#br0" timeOffset="99980.092">26343 14242 0,'0'0'0,"0"-44"16,-45 44-16,0 0 15,1 0 1,-1 44 0,45 1-16,-45-45 0,45 45 15,0-1-15,0 1 0,0 0 16,0-1-16,0 1 15,45-1-15,-45 1 16,45-45-16</inkml:trace>
  <inkml:trace contextRef="#ctx0" brushRef="#br0" timeOffset="100315.0527">26521 14376 0,'0'0'0,"0"-44"16,-44 44-16,-1 0 15,45 44-15,-45-44 16,1 45-16,44 0 16,0-1-16,0 1 0,0-1 15,0 1 1,44-45-16,1 0 16,0 0-16,-1 0 15,-44-45-15,0 1 16,45 44-16,-1 0 15,-44-45-15,45 45 32,-45 45-17,45-45-15,-45 44 16,44-44-16,-44 45 0,45 0 16,0-45-16,-1 44 15</inkml:trace>
  <inkml:trace contextRef="#ctx0" brushRef="#br0" timeOffset="100541.0299">26968 13751 0,'0'-44'0,"-45"44"15,45 44 16,0 1-31,45-1 0,-1 1 16,-44 0-16,45-1 16,0 46-16,-1-46 0,-44 46 15,45-1-15,-45 0 0,0 1 16,0-1-16,0 0 0,0 0 16</inkml:trace>
  <inkml:trace contextRef="#ctx0" brushRef="#br0" timeOffset="101077.0277">20360 15716 0,'44'0'16,"1"0"-16,0 0 0,44 0 15,45 0-15,-45 0 16,90 0-16,44-45 0,0 0 16,0 45-16,90-44 0,-45-1 15,44 0-15,46 45 0,-46-44 16,45-1-16,1 0 15,-46 45-15,45-44 0,-44 44 0,-1-45 16,-44 45-16,0-44 16,0 44-16,-45-45 0,-44 45 15,-1-45-15,-44 45 16,0 0-16,-44-44 0,-46 44 16,46 0-16,-135 0 15,-44 0 1</inkml:trace>
  <inkml:trace contextRef="#ctx0" brushRef="#br0" timeOffset="101524.9891">23173 15984 0,'0'44'31,"0"1"-15,0 0-16,0-1 15,44 1-15,-44-1 0,45 1 16,-45 0-16,44-1 15,-44 1-15,45-45 0,-45 45 16,45-45 15,-1-45-15,1 0 0,-45 1-16,45 44 0,-45-45 15,44 45-15,1 0 16,0 0-1,-1 45 1,1-45-16,-45 44 0,45-44 16,-1 45-16,1 0 15,-45-1-15,-45-44 16</inkml:trace>
  <inkml:trace contextRef="#ctx0" brushRef="#br0" timeOffset="102507.9508">15895 16296 0,'0'0'0,"0"-45"31,0 90-15,0 0-1,0-1-15,44 1 16,-44 0-16,45 44 0,-45-44 16,45 44-16,-45-44 0,44-1 15,-44 1-15,45 0 0,-45-1 16,45-44-1,-45-44 1,0-1-16,0 0 16,44 1-16,-44-1 0,0 0 15,0 1-15,0-1 0,0 0 16,0 1-16,45 44 0,0 0 31,-1 44-15,-44 1-16,45-45 0,-45 45 15,45-45-15,-45 44 16,44 1-16,-44 0 0,45-45 16,-45 44-16,45 1 0</inkml:trace>
  <inkml:trace contextRef="#ctx0" brushRef="#br0" timeOffset="102692.9332">16654 16743 0,'0'0'0,"45"0"16,-1 0 0,1 0-1,-1 0-15,1 0 0,44 0 16,-44 0-16,0 0 16,-1 0-16,1 0 0,0-45 15,-1 45-15</inkml:trace>
  <inkml:trace contextRef="#ctx0" brushRef="#br0" timeOffset="102911.9323">17100 16519 0,'45'0'15,"0"0"1,-1 0-1,1 45-15,0 0 16,-1-45-16,1 44 0,0 1 16,-1 0-1,1-1-15,-45 1 0,0 0 16,0-1-16,0 1 0</inkml:trace>
  <inkml:trace contextRef="#ctx0" brushRef="#br0" timeOffset="103043.8983">17993 16385 0,'0'0'0,"45"0"0</inkml:trace>
  <inkml:trace contextRef="#ctx0" brushRef="#br0" timeOffset="103703.9472">18038 16385 0,'0'45'31,"-45"0"-31,45-1 15,0 1-15,0 0 16,0-1-16,0 1 0,0 0 16,45-1-16,0-44 0,-1 0 15,46 0-15,-46 0 16,1-44-16,0 44 16,-1-45-16,-44 0 0,45 45 15,-45-44-15,44-1 0,-44 0 16,0 1-16,0-1 15,-44 45-15,-1-45 16,1 45-16,-1-44 16,0 44-1,1 0 1,44 44 78,0 1 203,-45-45-282,45 45-15</inkml:trace>
  <inkml:trace contextRef="#ctx0" brushRef="#br0" timeOffset="103851.8637">18261 16341 0</inkml:trace>
  <inkml:trace contextRef="#ctx0" brushRef="#br0" timeOffset="105877.7324">14332 7679 0,'-44'0'16,"44"-45"-16,-45 45 16,45-44-16,-45 44 0,45-45 15,-44 45-15,-1-45 0,0 1 16,1 44-16,-1-45 16,0 0-16,1 45 0,-46 0 15,46-44-15,-46 44 0,46 0 16,-46 0-16,1-45 0,0 45 15,44 0-15,-44 0 16,0 0-16,-1 0 0,1-45 16,0 45-16,-1 0 15,-43 0-15,43 0 0,1 0 16,-45 0-16,45 0 0,-45 0 16,44 0-16,-44 0 0,45 45 15,0-45-15,0 45 0,-45-45 16,44 0-16,-44 44 0,45-44 15,-45 45-15,0-45 0,45 45 16,-45-1-16,0-44 16,45 45-16,-1 0 0,-44-45 15,45 44-15,0 1 0,-45-45 16,45 45-16,-1-45 16,1 44-16,-45 1 0,45-45 15,0 45-15,-45-1 0,44-44 16,1 45-16,0-45 15,-1 45-15,1-45 0,44 44 16,-44 1-16,44-1 0,-44 1 16,45-45-16,-46 45 0,46-1 15,-46-44-15,46 45 0,-1 0 16,0-1-16,1-44 0,-46 45 16,46 0-16,-1-1 0,0-44 15,1 45-15,-1 0 16,-44-1-16,44 1 15,1-45-15,-1 45 0,0-1 16,1 1-16,-1-1 0,0 1 16,1 0-1,44-1-15,-45 1 16,45 0-16,-45-1 16,45 1-16,0 0 15,0-1-15,0 1 0,-44 0 16,44 44-16,0-44 0,0-1 15,0 46-15,0-46 0,0 1 16,0 44-16,0-44 0,0 44 16,0-44-16,44 44 15,-44-44-15,45 44 0,-45-44 16,45-1-16,-1 46 16,-44-46-16,45 45 0,0-44 15,-1 44-15,1-44 0,44 44 16,-44-44-16,44 44 0,0-44 15,1 44-15,44 1 0,-45-46 16,0 45-16,45-44 0,-44 0 16,43 44-16,-43-44 15,44 44-15,0-44 0,0-1 16,0 1-16,0 0 16,-1-1-16,1 1 0,0-45 0,0 45 15,0-45-15,0 0 16,0 44-16,0-44 0,45 0 15,-45 45-15,0-45 0,44 0 16,-44 0-16,0 0 0,0 45 16,0-45-16,0 0 0,0 0 15,0 0-15,0 0 16,0 0-16,0 0 0,0 0 16,0 0-16,-45-45 0,45 45 15,-45 0-15,45 0 0,-45-45 16,1 45-16,-1-44 15,0 44-15,0 0 0,1-45 16,-1 45-16,0-45 0,1 1 16,-1 44-16,-44-45 0,44 0 15,0 1-15,-44 44 0,44-45 16,-44 0-16,44 1 0,-44 44 16,-1-45-16,46 0 0,-46 45 15,1-44-15,0-1 0,-1 0 16,46 45-16,-46-44 0,1-1 15,0 1-15,-1-46 16,1 46-16,-45-1 0,44-44 16,1 44-16,0-44 15,-45 44-15,44-44 0,-44-1 0,0 1 16,45 45-16,-45-46 16,0 1-16,0 0 0,0-1 15,0 46-15,0-46 0,0 1 16,0 0-16,-45 44 0,45-44 15,-44 0-15,44-1 0,-45 46 16,45-46-16,-45 46 16,45-46-16,-44 1 0,44 44 15,-45-44-15,45 0 0,-44 44 16,44-44-16,-45 0 0,0-1 16,1 46-16,-1-46 0,0 1 15,-44 0-15,44 44 0,1-44 16,-46 44-16,1 1 15,0 44-15,0-45 0,-45 0 16,0 45-16,-45 0 16,45 45-16</inkml:trace>
  <inkml:trace contextRef="#ctx0" brushRef="#br0" timeOffset="144970.376">19511 18171 0,'0'-44'16,"-44"-1"15,44 0 1,0 1 139,0 88-61,0 1-95,0 0-15,0-1 0,0 1 16,0 0-16,0-1 0,0 46 16,0-46-16,0 46 15,0-1-15,0 0 0,0-44 16,44 44-16,-44-44 0,0-1 16,45 1-16,-45 0 0,45-1 15,-1-44 1,1-44-16,0 44 0,-45-45 15,44 0-15,1 1 0,-45-1 16,45-44-16,-45 44 0,44 0 16,1 1-16,-45-1 15,0 1-15,0-1 0,44 45 16,-44 45 0,0-1-1,0 1-15,45-1 0,-45 1 16,45 0-16,-45-1 0,0 1 15,44 44-15,-44-44 0,0 0 16,45-1-16,-45 1 0,45-45 16,-1 0-1,1-45 1,0 1-16,-45-1 16,0 0-16,44 1 0,-44-1 15,0 0-15,0 1 16,45 44 15,0 44-15,-1 1-1,1 0 1,0-45-16,-45 44 0,44-44 16,1 0-1,0-44 16</inkml:trace>
  <inkml:trace contextRef="#ctx0" brushRef="#br0" timeOffset="145134.3798">20136 18127 0,'0'0'0,"-44"-45"16,44 90 31,0-1-32</inkml:trace>
  <inkml:trace contextRef="#ctx0" brushRef="#br0" timeOffset="145622.3107">19422 19823 0,'-45'0'16,"45"45"-16,0 0 15,0-1-15,45 1 16,-45 0-16,0-1 0,0 1 16,45-45-16,-45 45 0,0-1 15,0 1-15,44-45 16,-44-45-1,45 45-15,-45-44 0,0-1 16,0 0-16,45 1 16,-45-1-16,0 0 0,44 1 15,-44-1-15,45 45 0,0 0 16,-1 0 0,1 0-16,0 0 15,-45 45-15,44-45 0,-44 44 16,45 1-16,-1 0 0,1-1 15,0 1-15,-1-45 16,1 0 0</inkml:trace>
  <inkml:trace contextRef="#ctx0" brushRef="#br0" timeOffset="146065.3163">20494 19734 0,'-45'0'0,"90"0"46,-1 0-30,1 45-16,0-1 16,-1 1-1,1 0-15,-45-1 16,0 1-16,0 0 16,0-1-1,-45-44-15</inkml:trace>
  <inkml:trace contextRef="#ctx0" brushRef="#br0" timeOffset="146402.2607">21029 19689 0,'0'45'0,"-44"0"15,44-1-15,0 1 16,0 0-16,0-1 16,44-44-16,1 45 15,0-45 1,-1 0-16,-44-45 0,45 45 16,0-44-16,-1-1 0,-44 0 15,0 1 1,0-1-16,-44 0 15,44 1-15,-45 44 16,0 0-16,1 0 0,-1 0 16,0 0-16,1 0 15</inkml:trace>
  <inkml:trace contextRef="#ctx0" brushRef="#br0" timeOffset="146622.2102">21297 19422 0,'0'-45'16,"45"45"0,0 0-1,-1 0-15,1 0 16,0 0-16,-1 0 15,1 0-15,-1 0 0,1 0 16,0 0-16</inkml:trace>
  <inkml:trace contextRef="#ctx0" brushRef="#br0" timeOffset="146818.1918">21521 19243 0,'-45'0'16,"45"45"31,0-1-47,45 1 16,-45 0-16,0-1 15,0 1-15</inkml:trace>
  <inkml:trace contextRef="#ctx0" brushRef="#br0" timeOffset="147246.1483">20404 19957 0,'45'0'94,"0"0"-79,-1 0 1,1 0-16,-45-44 0,45 44 15,-1 0-15,1 0 16,0 0-16,-45-45 0</inkml:trace>
  <inkml:trace contextRef="#ctx0" brushRef="#br0" timeOffset="148527.5454">22012 18037 0,'-45'0'0,"45"-44"32,0-1 30,0 90-15,0-1-31,-45 1-16,45 0 0,0 44 15,0-44-15,0-1 0,0 1 16,0 44-16,0-44 15,0 0-15,0 44 0,45-89 16,-45 44-16,45 1 0,-1 0 16,1-1-16,0-44 0,-1 0 15,1 0-15,0 0 16,-1 0-16</inkml:trace>
  <inkml:trace contextRef="#ctx0" brushRef="#br0" timeOffset="148890.5092">22458 17948 0,'-44'-45'16,"-1"45"-1,90 0 17,-1 0-32,1 45 15,-1-45-15,1 45 16,0-1-16,-1 1 0,1 0 16,0-1-16,-1 1 0,1 0 15,0-1-15,-1 1 16,-44 0-16,45-45 0,-45 44 15,0 1-15,0 0 0,0-1 16,0 1 0,-45-45-16,45 44 0,-44-44 15</inkml:trace>
  <inkml:trace contextRef="#ctx0" brushRef="#br0" timeOffset="150438.3552">23485 18127 0,'45'0'46,"-1"0"-46,1 0 0,0 0 16,-1 0 0,1 0-16,0 0 0,-1 0 15,1 0-15,0 0 16,-1 0-16,1 0 0,0 0 16,-45-45-16</inkml:trace>
  <inkml:trace contextRef="#ctx0" brushRef="#br0" timeOffset="150625.3804">23664 18439 0,'44'0'15,"1"0"-15,0 0 16,-1-44-16,1 44 16,0-45-16</inkml:trace>
  <inkml:trace contextRef="#ctx0" brushRef="#br0" timeOffset="151330.266">24691 17502 0,'0'0'0,"0"-45"0,-45 45 16,45-45-16,45 90 31,-1 0-31,-44-1 0,45 1 16,-45 44-16,45-44 0,-1 0 16,-44 44-16,45-45 0,-45 46 15,0-46-15,44 1 0,-44 0 16,45-1-16,-45 1 0,0 0 15,45-45 1,-1 0-16,-44-45 16,45 45-16,-45-45 15,45 1-15,-45-1 0,44 45 16,-44-45-16,45 45 16,0 0-1,-45 45 1,0 0-16,44-1 15,-44 1 1,0 0-16,45-45 31,0 0-15,-45-45 0,44 0-16,-44 1 15,0-1-15,45 45 16,-45-45-16,45 45 15,-1 45 1,1 0 0,0-1-1,-1 1-15,1-45 16,-45 45-16,44-45 16,1 0-16</inkml:trace>
  <inkml:trace contextRef="#ctx0" brushRef="#br0" timeOffset="152054.1931">25137 18796 0,'0'45'31,"45"0"-15,-45-1-16,44 1 15,-44 44-15,0-44 16,45 0-16,-45-1 0,0 1 15,45 0-15,-45-1 16,0 1 0,44-45 15,-44-45-31,0 1 16,0-1-16,45 45 15,-45-45-15,45 45 31,-1 45 1,1 0-17,-45-1-15,45 1 32,-1-45-32</inkml:trace>
  <inkml:trace contextRef="#ctx0" brushRef="#br0" timeOffset="152259.225">25762 19198 0,'45'0'31,"-1"0"-16,1 0-15,0 0 16,-1 0-16,1 0 16,-45-44-16,45 44 0,-45-45 15</inkml:trace>
  <inkml:trace contextRef="#ctx0" brushRef="#br0" timeOffset="152486.1499">25985 18930 0,'45'0'16,"-45"45"-16,45-45 16,-45 45-16,44-45 0,1 44 15,0-44-15,-45 45 16,0 0-16,0-1 0,44-44 15,-44 45-15,0 0 0,-44-1 16</inkml:trace>
  <inkml:trace contextRef="#ctx0" brushRef="#br0" timeOffset="152890.1095">26477 19064 0,'0'45'16,"-45"0"-16,45-1 15,0 1 1,0 0-16,45-45 15,-45 44-15,44-44 16,1 45-16,-1-45 31,1-45-15,-45 1 0,0-1-1,0 0 1,-45 1-16,1-1 15,-1 45 1,1 0-16,-1 0 31</inkml:trace>
  <inkml:trace contextRef="#ctx0" brushRef="#br0" timeOffset="153475.0518">26521 18707 0,'45'0'15,"-1"0"1,1 0 0,0 0-16,-1 0 15,1 0 1,0-45-16</inkml:trace>
  <inkml:trace contextRef="#ctx0" brushRef="#br0" timeOffset="153845.0545">26923 17100 0,'0'-45'0,"-45"45"31,45 45-31,0-1 16,0 1-16,0 44 0,0-44 15,0 44-15,0 1 16,0-46-16,45 46 0,-45-46 16,45 1-16,-45 0 15,44 44-15,1-45 0,0 1 0,-1-45 16,1 45-16,0-45 15,-1 0-15</inkml:trace>
  <inkml:trace contextRef="#ctx0" brushRef="#br0" timeOffset="154122.0033">27771 16698 0,'45'0'16,"-45"45"-16,45-45 16,-1 44-16,1 1 0,0 0 15,-1-1-15,-44 1 0,45 44 16,0-44-16,-1-1 15,-44 46-15,45-1 0,-45 0 16,0 1-16,0-1 0,-45 0 16,1 1-16</inkml:trace>
  <inkml:trace contextRef="#ctx0" brushRef="#br0" timeOffset="156981.7989">27727 16519 0,'0'0'0,"0"-44"0,44-1 0,-44 0 16,0 1-16,0-46 0,45 1 16,-45 45-16,0-46 15,0 46-15,0-46 0,-45 1 16,45 44-16,-44 1 15,-1-46-15,45 46 0,-45-1 16,1 0-16,-1 1 0,45-1 16,-45 0-16,1 1 0,-1 44 15,0 0-15,1 0 16,44-45-16,-45 45 0,1 45 31,44-1-31,0 1 16,0 0-1,0-1-15,0 1 0,-45 0 16</inkml:trace>
  <inkml:trace contextRef="#ctx0" brushRef="#br0" timeOffset="157257.7719">26968 15492 0</inkml:trace>
  <inkml:trace contextRef="#ctx0" brushRef="#br0" timeOffset="157758.7711">26968 15492 0,'0'-44'16,"44"44"31,-44-45-47,45 45 15,0-45-15,-1 45 16,1-44-16,44-1 0,-44 45 16,-1-44-16,1 44 15,44-45-15,-44 45 0,0 0 16,-1 0-16,1 0 16,0 0-16,-1 45 15,-44-1-15,45 1 16,-45-1-1,45 1-15,-45 0 16,0-1-16,44-44 31,-44-44 16,-44 44-47,-1-45 16,0 45-1,1 0-15,-1 0 0,0 45 16,-44-45-16,44 44 0,-44-44 16,0 45-16,44-45 15,-44 45-15,44-45 0,1 0 16,-1 44-16,0-44 16,1 0-16,-1 45 0,0-45 15,90 0 32,-45 45-31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0.29586" units="1/cm"/>
          <inkml:channelProperty channel="Y" name="resolution" value="28.44444" units="1/cm"/>
          <inkml:channelProperty channel="T" name="resolution" value="1" units="1/dev"/>
        </inkml:channelProperties>
      </inkml:inkSource>
      <inkml:timestamp xml:id="ts0" timeString="2020-11-20T06:36:51.10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38978 13349 0,'0'0'0,"0"-44"46,0-1-30,0 0 0,0 1-16,0-1 15,0 0 1,-45 1-16,45-1 16,0 0-1,-44 45-15,44-44 16,-45 44-16,0 0 0,45-45 15,-44 45-15,-1 0 0,1-44 16,-1 44-16,0 0 16,1 0-16,-1 0 15,0 0 1,1 0-16,-1 0 0,0 0 16,1 0-16,-1 0 0,0 0 15,1 0-15,-1 0 16,0 0-16,1 44 0,-1-44 15,1 45-15,-1-45 16,0 44-16,1-44 16,-1 45-16,-44 0 0,89-1 15,-45 1-15,0-45 0,45 45 16,-44 44-16,44-44 0,0-1 16,0 1-16,0 0 15,0 44-15,0-44 0,0-1 16,44 46-16,-44-46 0,45 1 15,0 44-15,-1-44 0,1-1 16,0 1-16,-1 44 0,1-44 16,44 0-16,0-45 15,1 44-15,-1 1 0,0-45 16,1 0-16,-1 0 16,0 0-16,-44 0 0,44 0 15,0 0-15,1-45 0,-46 45 16,46-44-16,-46-1 0,46 0 15,-46 1-15,1-46 0,0 46 16,-1-46-16,1 1 16,0 0-16,-45 0 0,0-45 15,0 0-15,0 44 0,0-44 16,-45 45-16,0-45 0,1 45 16,-46 44-16,1-44 15,-45 44-15,-45 45 16,1-44-16</inkml:trace>
  <inkml:trace contextRef="#ctx0" brushRef="#br0" timeOffset="25540.1948">19243 6831 0,'0'44'0,"45"1"15,-45 0 1,45-1-16,-1-44 16,1 0-1,0 0-15,-1-44 16,1 44-16,-45-45 15,45 0-15,-45 1 0,44-46 16,-44 46-16,0-1 16,0 0-16,0 1 15,0 88 17,0 1-17,0 0-15,0 44 0,0-44 16,0 44-16,45 0 0,-45-44 15,0 44-15,45 0 16,-45 1-16,0-46 0,44 46 16,-44-46-16,0 1 0,0 0 15,0-1-15,0 1 0,-44-45 32,44-45-32,-45 45 15,0-44-15,1-1 16,-1-44-16,45 44 0,-45 0 15,1 1-15,44-1 0,0-44 16,0 44-16,0 1 0</inkml:trace>
  <inkml:trace contextRef="#ctx0" brushRef="#br0" timeOffset="25735.1918">19913 6831 0,'0'0'0,"45"0"0,-1 0 16,1 0 0,0 0-16,-1 0 15,-44-45-15,45 45 0,0 0 16,-1-45-16,1 45 0,0 0 16</inkml:trace>
  <inkml:trace contextRef="#ctx0" brushRef="#br0" timeOffset="26285.1523">20851 6518 0,'44'0'15,"1"0"-15,0 0 16,-1-45 0,1 45-16,0-44 15,-1-1 1,-44 1-16,0-1 0,45 0 16,-45 1-16,0-1 15,-45 0-15,1 45 31,-1 0-15,45 45-16,0 0 16,0-1-16,0 1 0,0 0 15,0-1-15,0 1 0,0 44 16,0-44-16,0 44 16,45-44-16,-45 44 0,0-44 15,44-1-15,-44 1 0,45 0 16,-45-1-16,0 1 0,0 0 15</inkml:trace>
  <inkml:trace contextRef="#ctx0" brushRef="#br0" timeOffset="26468.0931">20985 6786 0,'0'0'0,"0"-45"16,44 45 31,1 0-47,44 0 15,-44-44-15,0 44 16,-1-45-16,1 45 16,0 0-16</inkml:trace>
  <inkml:trace contextRef="#ctx0" brushRef="#br0" timeOffset="26768.0626">20181 7322 0,'45'0'31,"-1"-45"-15,1 0-1,0 45-15,-1 0 0,46-44 16,-46 44-16,1-45 15,44 1-15</inkml:trace>
  <inkml:trace contextRef="#ctx0" brushRef="#br0" timeOffset="27042.0421">21967 6384 0,'0'0'0,"-45"45"32,1-1-17,-1 1-15,45 0 16,0-1-16,-45 1 16,45 0-16,0-1 0,45 1 15,-45 0-15,0-1 16,45 1-16,-1-45 0,1 45 15,0-45-15,-1 0 16,1-45-16</inkml:trace>
  <inkml:trace contextRef="#ctx0" brushRef="#br0" timeOffset="27476.0681">22056 6607 0,'0'-44'16,"0"-1"-1,45 45 1,0 0 0,-1 45-16,-44-1 15,45 1-15,-45 0 16,0-1-16,0 1 16,0 0-16,0-1 15,0-88 16,0-1-15,0 0-16,0 1 16,0-1-16,0 0 0,45 1 15,-45-1-15,0 0 16,0 1 0,0 88-1,0 1 1,44-45-16,-44 45 15,0-1-15,0 1 16,45 0-16,-45-1 0,45 1 16,-45 0-16,44-45 15,1 44-15,-1-44 16,1 0-16,-45-44 16</inkml:trace>
  <inkml:trace contextRef="#ctx0" brushRef="#br0" timeOffset="27685.1034">22592 6295 0,'45'45'16,"-1"-1"-16,1-44 15,-45 45-15,45-45 0,-1 44 16,-44 1-16,45 0 15,0-1-15,-45 1 0,0 44 16,0-44-16,0 0 0,-45-1 16,45 1-16,-45-45 15</inkml:trace>
  <inkml:trace contextRef="#ctx0" brushRef="#br0" timeOffset="27884.0879">23083 6741 0,'45'0'15,"-45"-44"-15,45 44 16,-1 0-16,1 0 16,-1-45-16,1 45 15,0 0-15,-1 0 0,1 0 16,0-45-16</inkml:trace>
  <inkml:trace contextRef="#ctx0" brushRef="#br0" timeOffset="28041.0786">23217 7009 0,'45'0'0,"-1"0"0,1 0 16,0-44-16,-1 44 0</inkml:trace>
  <inkml:trace contextRef="#ctx0" brushRef="#br0" timeOffset="28300.023">24467 5714 0,'0'0'0,"45"0"31,-45 45-31,45-45 16,-45 45-16,0-1 0,44-44 15,-44 45-15,45 0 0,-45-1 16,0 1-16,45 44 0,-45-44 15,44 0-15,-44-1 0,45 1 16,-45 0-16,45-45 16,-45 44-16</inkml:trace>
  <inkml:trace contextRef="#ctx0" brushRef="#br0" timeOffset="28772.0655">25048 5848 0,'0'0'0,"0"-44"16,44 44-16,1 0 31,0 0-31,-1 44 16,-44 1-16,0 0 16,0-1-16,45 1 0,-45 0 15,0-1-15,0 1 16,0 0-16,0-1 15,0-88 17,0-1-32,0 0 15,0 1-15,0-46 0,0 46 16,0-46-16,0 46 0,0-1 16,0 0-16,0 1 0,0-1 15,0 0-15,45 45 31,-45 45-15,0 0 0,0-1-16,0 1 0,0 0 15,44-1-15,-44 46 0,0-46 16,45 1-16,-45 44 16,45-44-16,-1 0 0,1-1 15,0 1-15,-1 0 0,1-45 16,0 0-16,-45-45 15</inkml:trace>
  <inkml:trace contextRef="#ctx0" brushRef="#br0" timeOffset="28964.0701">25762 5625 0,'0'0'0,"0"-89"16,0 44-16,-44 1 0,44-1 15,0 90 16,0-1-31,44 1 16,-44-1-16,45 46 0,-45-1 16,0-44-16,44 89 0,-44-45 15,45 0-15,-45 1 0,0-1 16,0 45-16,0-45 16</inkml:trace>
  <inkml:trace contextRef="#ctx0" brushRef="#br0" timeOffset="39046.95">28396 12590 0,'0'0'0,"-44"0"0,44 45 15,-45-45-15,0 0 16,45 45-16,-44-45 16,-1 0-1,45 44-15,-44-44 16,-1 45-1,0-45 1,45 45-16,-44-45 16,44 44-16,-45-44 0,45 45 15,-45-1 1,45 1 0,-44-45-16,44 45 15,-45-45-15,45 44 16,0 1-16,-45 0 15,45-1-15,0 1 16,0 0-16,-44-1 16,44 1-1,0 0-15,0-1 16,0 1-16,0 0 16,44-45-1,-44 44-15,45-44 0,-45 45 16,0 0-16,45-1 15,-1 1-15,1-1 16,-45 1-16,45-45 16,-1 45-16,1-45 15,0 44-15,-1-44 0,-44 45 16,45-45-16,-1 0 16,1 0-16,0 45 0,-1-45 15,1 0-15,0 0 16,-1 0-16,1 0 0,44 0 15,-44 0 1,0 0-16,-1 0 0,1 0 16,0 0-16,-1-45 0,1 45 15,-45-45-15,44 45 0,1 0 16,0-44-16,-1 44 16,1-45-16,0 0 15,-1 45-15,-44-44 16,45 44-16,-45-45 0,45 45 15,-45-44-15,44-1 16,-44 0-16,0 1 16,45-1-16,-45 0 15,0 1-15,0-1 0,0 0 16,-45 1-16,45-1 16,-44 0-16,44 1 0,-45-1 15,45 0-15,-45 1 0,45-1 16,-44 0-16,44 1 0,-45 44 15,0-45-15,45 1 0,-44-1 16,-1 0 0,0 1-16,1 44 0,-1-45 15,1 0-15,-1 1 16,0 44-16,1-45 0,-1 45 16,0-45-16,1 45 0,-1 0 15,0-44 1,1 44-16,-1 0 0,0 0 15,1 0-15,-1 0 16,0 0-16,1 0 16,-1 0-16</inkml:trace>
  <inkml:trace contextRef="#ctx0" brushRef="#br0" timeOffset="47863.8561">31656 13840 0,'0'45'31,"0"0"-16,0-1-15,0 1 16,0 0-16,44-45 16,-44 44-16,0 1 0,0 0 15,45-1 1,0-88 15,-45-1-15,44 0-16,-44 1 0,45-1 15,0 0-15,-45-44 0,44 44 16,1 1-16,0-1 16,-45-44-16,44 44 0,1 1 15,-45-1-15,45-44 0,-45 44 16,0 0 0,-45 90-1</inkml:trace>
  <inkml:trace contextRef="#ctx0" brushRef="#br0" timeOffset="67155.2896">28486 16207 0</inkml:trace>
  <inkml:trace contextRef="#ctx0" brushRef="#br0" timeOffset="67185.2704">28486 16207 0,'-45'0'16,"0"-45"-1</inkml:trace>
  <inkml:trace contextRef="#ctx0" brushRef="#br0" timeOffset="67215.2678">28396 16162 0,'-44'0'16,"-1"0"0</inkml:trace>
  <inkml:trace contextRef="#ctx0" brushRef="#br0" timeOffset="67245.2655">28307 16162 0,'-45'0'15,"1"0"-15</inkml:trace>
  <inkml:trace contextRef="#ctx0" brushRef="#br0" timeOffset="67273.3047">28218 16162 0,'-45'0'0,"1"0"15,-1 0-15</inkml:trace>
  <inkml:trace contextRef="#ctx0" brushRef="#br0" timeOffset="67304.3031">28039 16162 0,'0'45'0,"-44"-45"0,-1 44 16</inkml:trace>
  <inkml:trace contextRef="#ctx0" brushRef="#br0" timeOffset="67339.3">27950 16251 0,'-45'0'0,"45"45"0,-44-45 16,-1 45 0</inkml:trace>
  <inkml:trace contextRef="#ctx0" brushRef="#br0" timeOffset="67921.3669">27593 16564 0,'0'0'0,"0"45"0,-45-1 16,45 1-16,0 0 15,0-1-15,0 1 16,0 0-16,0-1 16,0 1-1,0-1-15,0 1 16,45 0-1,-45-1-15,44-44 0,1 45 16,-45 0-16,45-45 0,-45 44 16,44-44-16,-44 45 15,45-45-15,0 45 0,-1-45 16,1 0-16,-45 44 0,45-44 16,-1 0-16,1 0 0,0 0 15,-1 0-15,1 0 16,-1 0-16,1 0 15,0 0-15,-1 0 16,-44-44-16,45 44 16,0 0-16,-45-45 15,44 45-15,-44-45 0,45 1 16,0-1-16,-45 0 16,44 45-16,-44-44 0,0-1 15,0 0-15,0 1 16,45 44-16,-45-45 0,0 1 15,0-1-15,0 0 16,0 1-16,0-1 0,0 0 16,0 1-1,0-1-15,-45 0 0,1 1 16,44-1 0,-45 0-16,0 45 0,1-44 15,44-1-15,-45 0 0,0 45 16,1-44-16,-1 44 15,0 0-15,-44 0 16,45 0-16,-1 0 0,-44 44 16</inkml:trace>
  <inkml:trace contextRef="#ctx0" brushRef="#br0" timeOffset="71336.4236">29468 17859 0,'45'44'0,"-1"1"0,1 0 16,-45-1-16,45-44 15,-1 45-15,1 0 0,0-45 16,-1 44-16,1-44 0,-1 45 16,1-45-16,44 0 0,-44 0 15,0 0-15,-1 0 0,1 0 16,0-45 0,-1 45-16,1-44 0,0-1 15,-45 0-15,44 45 16,1-44-16,-45-1 0,0-44 15,0 44-15,45-44 0,-45 44 16,0-44-16,-45 0 16,45-1-16,0 46 15,-45-46-15,1 46 0,-1-1 16,0 0-16,1 1 0,-46-1 16,46 0-16,-1 1 0,0 44 15,-44 0-15,44 0 0,1 0 16,-1 0-16,1 0 0,-46 0 15,46 0-15,-1 0 16,0 0-16,1 0 0,-1 44 16,0-44-16,1 0 0,-1 45 15,0 0-15,1-1 16</inkml:trace>
  <inkml:trace contextRef="#ctx0" brushRef="#br0" timeOffset="105006.5904">38219 12367 0,'0'-45'16,"0"1"-1,-45 44-15,45-45 16,0 0 0,-44 1 15,44-1-15,-45 45-16,45-44 0,0-1 15,0 0-15,-45 45 16,45-44-16,0-1 0,-44 0 15,44 1-15,-45-1 0,45 0 16,0 1-16,-44 44 0,-1-45 16,45-44-16,-45 44 0,45 0 15,0 1-15,-44-1 0,44 0 16,-45 1-16,45-1 16,-45 1-16,1-46 0,44 46 0,-45-1 15,45 0-15,-45 1 0,45-1 16,-44 0-16,44 1 15,-45-1-15,0 0 0,45 1 16,-44-1-16,-1 0 16,45 1-16,-45-1 0,1 1 15,44-1-15,-45 45 0,1-45 16,-1 1-16,0-1 0,45 0 16,-44 1-16,-1-1 0,0 0 15,1 1-15,-1-46 0,45 46 16,-45-1-16,1 0 0,-1 1 15,0-1-15,1 1 0,-1-1 16,0 0-16,1 1 16,-1-1-16,0 0 0,1 45 15,-1-44-15,1-1 0,-1 0 16,45-44-16,-45 44 0,1 45 16,-1-44-16,0-1 0,1 0 15,-1 45-15,0-44 0,1-1 16,-1 0-16,0 1 0,1 44 15,-1-45-15,0 1 0,1-1 16,-1 45-16,1-45 0,-1 1 16,0-1-16,1 45 0,-1-45 15,0 45-15,1-44 0,-1-1 16,0 45-16,1-45 16,-1 45-16,0-44 0,1 44 15,-1-45-15,0 0 0,1 45 16,-1-44-16,0-1 0,1 45 15,-1-45-15,1 45 16,-1-44-16,0 44 0,1-45 16,-46 45-16,46-44 0,-1 44 15,0 0-15,1 0 0,-1 0 16,45-45-16,-45 45 0,1-45 16,-1 45-16,0 0 0,1-44 15,-1 44-15,1 0 0,-1 0 16,0 0-16,1 0 15,-1 0-15,0 0 16,1-45-16,-1 45 0,0 0 16,1 0-16,-1 0 0,0 0 15,1 0-15,-1 0 16,0 0-16,1 45 16,-1-45-16,0 0 15,1 0-15,44 44 0,-45-44 16,1 0-16,-1 45 15,0 0-15,1-1 16,44 1 0,-45-45-16,45 44 15,-45 1-15,45 0 0,0-1 16,-44-44-16,44 45 0,0 0 16,-45-1-16,45 1 0,0 0 15,0-1-15,0 1 0,0 44 16,0-44-16,0 0 0,0-1 15,0 45-15,45-44 0,-45 0 16,0-1-16,44 1 0,-44 0 16,45 44-16,-45-44 0,45-1 15,-45 1-15,44 0 0,-44 44 16,45-44-16,-45-1 16,45 1-16,-45 44 0,44-44 15,-44 44-15,45-44 0,-1 44 16,1-44-16,-45 44 0,45 0 15,-1-44-15,1 44 0,0 1 16,-1-46-16,1 45 0,0 1 16,44 44-16,-44-45 15,-1 0-15,46 1 0,-46 44 0,1-45 16,44 0-16,-44 45 16,44-45-16,-44 1 0,44-1 15,0 0-15,-44 1 0,44-1 16,-44 0-16,44 0 0,1-44 15,-46 44-15,45 1 0,-44-1 16,44-44-16,1 44 0,-46 0 16,46-44-16,-46 0 0,46 44 15,-46-45-15,1 1 0,44 44 16,-44-44-16,0 0 0,44-1 16,-45 1-16,1 0 15,0-45-15,-1 44 0,-44 1 16,45-45-16,0 45 0,-1-1 15,1-44-15,-45 45 0,45 0 16,-1-45-16,1 44 0,0-44 16,-1 0-16,-44 45 15,45-45-15,0 45 16,-1-45-16,1 0 16,-1 44-16,1-44 15,0 0-15,-1 45 16,1-45-16,0 0 15,-1 0-15,1 0 16,0 0-16,-1 0 16,1 0-1,0 0-15,-1 0 16,1 0 0,0 0-16,-1-45 15,1 45-15,0-44 16,-1 44-16,1 0 15,-45-45-15,44 45 0,1-45 16,0 1 0,-1-1-16,1 45 15,-45-45-15,45 1 0,-45-1 16,44 45-16,-44-45 16,45 45-16,-45-44 15,45 44-15,-45-45 0,0 0 16,44 1-1,-44-1-15,0 0 16,0 1-16,0-1 16,45 0-16,-45 1 15,0-1-15,0 1 0,45-1 16,-45 0-16,0 1 0,0-1 16,0 0-16,0 1 15,0-1-15,0 0 16,0 1-16,44-1 15,-44 0-15,0 1 0,0-1 16,0 0-16,0 1 16,0-1-16,0 1 15,0-1-15,0 0 0,0 1 16,0-1-16,0 0 16,-44 45-16,44-44 15,0-1-15,0 0 16,-45 1-1,45-1 1,0 0 47,-45 45 62,45 45 93,45-45-171,-90 0-16</inkml:trace>
  <inkml:trace contextRef="#ctx0" brushRef="#br0" timeOffset="108706.733">44068 8304 0,'0'-45'0,"0"1"15,0-1 1,0 0 0,0 1-1,0-1 1,-45 45-1,45-44-15,-44 44 16,-1-45-16,0 45 31,1-45-31,-1 1 16,0 44 0,1 0-1,-1 0-15,1 0 16,-1 0-16,0 0 15,1 0-15,-1 0 16,0 0-16,1 0 16,-1 0-16,0 0 0,1 0 15,-1 44-15,0-44 0,1 0 16,-1 45-16,0-45 0,1 45 16,-1-45-16,0 0 15,1 44-15,-1-44 0,1 45 16,-1-45-16,0 44 15,1 1-15,-1-45 0,0 45 16,1-1-16,-1-44 0,0 45 16,1-45-16,-1 45 0,0-1 15,1 1-15,-1-45 0,0 45 16,1-1-16,-1 1 0,1 0 16,-1-1-16,0-44 15,45 45-15,-44 0 0,-1-1 16,0-44-16,1 45 15,-1-1-15,0-44 0,1 45 0,-1 0 16,0-45-16,45 44 0,-44-44 16,-1 45-16,0 0 15,1-1-15,-1-44 16,1 45-16,-1 0 0,0-1 16,1 1-16,-1 0 0,0-1 15,1 1-15,-1 0 0,0-1 16,1 46-16,-1-46 0,0 1 15,1-1-15,-1 1 0,0 0 16,1-1-16,44 1 0,-45 0 16,0-1-16,45 1 15,-44 0-15,-1-1 0,45 1 16,-44-45-16,-1 45 16,0-1-16,45 1 0,-44 0 15,-1-1-15,0 1 16,45-1-16,-44 1 0,-1 0 15,45-1-15,-45 1 0,45 0 16,-44-1-16,44 1 0,-45 0 16,45-1-16,-45 1 0,45 0 15,-44-1-15,44 1 0,0 0 16,-45-45-16,45 44 16,-45 1-16,45-1 0,0 1 15,-44 0-15,44-1 16,0 1-16,-45-45 0,45 45 15,0-1-15,-44 1 0,44 0 16,0-1-16,-45 1 16,45 0-16,-45-1 0,45 1 15,0 0-15,-44-1 16,44 1-16,0 0 0,0-1 16,-45 1-16,45-1 15,0 1-15,0 0 0,0-1 16,0 1-1,0 0-15,0-1 16,0 1-16,0 0 16,0-1-16,0 1 15,0 0-15,0-1 16,0 1-16,0 0 16,0-1-16,0 1 0,0-1 15,0 1-15,45 0 16,-45-1-16,44 1 0,-44 0 15,45-1-15,0 1 16,-45 0-16,44-1 16,1 1-16,-1 0 15,1-45-15,-45 44 16,45-44-16,-1 45 0,1 0 16,0-45-16,-1 44 0,1-44 15,0 45-15,-1-45 16,1 0-16,0 45 0,-1-45 15,1 44-15,0-44 0,44 0 16,-45 0-16,1 0 0,44 45 16,-44-45-16,0 0 0,44 0 15,-44 0-15,-1 0 0,46 0 16,-46-45-16,46 45 0,-46-44 16,46 44-16,-1-45 0,-45 45 15,46-45-15,-1 1 0,-44-1 16,44 45-16,-44-45 15,44 1-15,-44-1 16,44 45-16,-44-45 0,-1 1 16,1-1-16,-1 0 0,1 45 15,44-44-15,-44-46 0,0 46 16,44-1-16,-44 0 0,-1 1 16,46-45-16,-46 44 0,46-44 15,-46 44-15,1 0 0,-1-44 16,1 44-16,0 1 0,44-46 15,-44 46-15,-1-1 16,1 0-16,0-44 0,-1 45 16,1-46-16,0 1 15,-1 44-15,1-44 0,0 44 16,-1 1-16,-44-46 0,45 1 16,0 44-16,-45-44 0,44 0 15,1 44-15,-45-44 0,44 0 16,1 44-16,0-44 0,-45-1 15,44 1-15,-44 44 0,45-44 16,0 0-16,-45 44 16,44-44-16,1 0 0,-45-1 15,45 46-15,-45-46 0,44 1 16,-44 0-16,0 44 0,0-44 16,0 44-16,0-44 15,0 0-15,0 44 0,0 0 16,0-44-16,0 44 0,0 1 15,0-1-15,0 0 0,0-44 16,0 44-16,0 1 16,0-1-16,0 0 0,-44 45 15,44-44 1,-45 44-16,45-45 0,-45 1 16,1-1-1,-1 45 16,45-45-31,0 1 47,-45 44-15,1 0 93,-1 0 859</inkml:trace>
  <inkml:trace contextRef="#ctx0" brushRef="#br0" timeOffset="110986.8731">36790 12635 0,'0'-45'0,"-44"45"31,44-44-15,44 44 31,1 0-32,0 0-15,-1 0 16,46 0-16,-46 0 16,46 0-16,-1 0 0,-45 0 15,90 0-15,-44 0 0,44 0 16,-45 0-16,45 0 0,-45 0 15,45-45-15,0 45 16,0 0-16,0 0 0,-45 0 16,45 0-16,-45 0 0,1 0 15,-1 0-15,-44 0 16,44 0-16,-44 0 0,44 0 16,-44 0-16,-1 0 15,1 0-15,0 0 16,-1 0-1,-44 45 110,45-1-109,-45 1-16,0 0 0,0 44 16,0-44-16,0 44 0,0 0 15,0 45-15,0-45 0,0 1 16,0 44-16,0-45 0,0 0 16,0 45-16,0-45 0,45 1 15,-45-1-15,0 0 16,0 1-16,0-1 0,44-44 15,-44 44-15,0 0 16,0 0-16,45-44 0,-45 44 16,0-44-16,0 0 0,0-1 15,0 46-15,44-90 0,-44 44 16,0 1-16,0 0 0,0-1 16,0 1 15,-44-45 31,-1 0-46,1 0 0,-1-45-16,0 45 15,-44-44-15,44 44 16,-44 0-16,44 0 15,-44 0-15,0 0 0,-1 0 16,1 0-16,44 0 0,-44 0 16,0 0-16,0 0 0,44 0 15,-44 0-15,44 0 0,-44 0 16,44 0-16,0 0 16,-44 0-16,44 0 0,1 0 15,-45 0-15,44 0 0,0 0 16,1 0-16,-1 0 0,0 0 15,1 0-15,-1 0 16,0 0 47,45-45-48,-44 0 16,-1 1 1,45-1-32,0 0 15,0 1-15,0-1 0,0 0 16,0 1-16,-45-1 16,45-44-16,0 44 0,0-44 15,0 0-15,0 44 0,0-44 16,0-1-16,0 46 0,0-46 15,0 1-15,-44 44 0,44-44 16,0 45-16,0-1 0,0-44 16,0 44-16,0-44 15,0 44-15,0-44 0,-45 44 16,45 0-16,0 1 0,0-1 16,0 0-16,0 1 0,0-1 15,0 0-15,-45 1 16,45-1-1,-44 1 1,44-1 15,0 0-15,-45 45-16,45-44 16,0-1-1,0 0 1,-44 1 15,-1 88 47</inkml:trace>
  <inkml:trace contextRef="#ctx0" brushRef="#br0" timeOffset="111623.8228">38442 14823 0,'0'0'0,"0"-45"16,0 0-1,0 1-15,0-1 16,45 45 46,-45 45-62,0-1 16,45 1-16,-45 0 0,44 44 16,-44-44-16,0 44 0,45 45 15,-45-45-15,0 0 0,0 1 16,45 44-16,-45-45 0,0 0 15,44 45-15,-44-44 0,0-1 16,0 0-16,0-44 0,45 44 16,-45-44-16,0-1 0,44 1 15,-44 0-15,0-1 16,0 1 0,-44-45-1,-1 0-15,45-45 16</inkml:trace>
  <inkml:trace contextRef="#ctx0" brushRef="#br0" timeOffset="112171.7795">37907 17055 0,'-45'45'0,"0"-45"0,45-45 31,0 0-31,0 1 16,0-1-16,45 1 0,0-1 15,-1 0-15,1 45 16,-1 0-16,1 0 16,0 0-16,-1 45 15,1 0-15,-45-1 0,45 1 16,-1-1-16,-44 1 0,0 44 15,0 1-15,45-46 0,-45 46 16,0-46-16,0 1 0,0 0 16,0-1-16,0 1 0,0 0 15,0-90 17,0 0-32,0-44 0,45 44 15,-45-44-15,44 0 0,-44-1 16,45 1-16,-45 0 15,0 0-15,45 44 0,-45 0 0,0 1 16,44 44-16,-44-45 16,0 90-1,0-1-15,45 1 16,-45 0-16,0-1 0,0 45 16,45-44-16,-45 0 15,0-1-15,0 46 0,0-46 0,44 1 16,-44 0-16,45-1 0,-45 1 15,44-45-15,-44 45 0,45-45 16,0 0 0</inkml:trace>
  <inkml:trace contextRef="#ctx0" brushRef="#br0" timeOffset="112359.7655">38933 17368 0,'45'0'47,"0"0"-31,-45-45-16,44 45 0,1 0 15,0-45-15,-1 45 16,1 0-16,0 0 16,-1-44-16,1 44 0</inkml:trace>
  <inkml:trace contextRef="#ctx0" brushRef="#br0" timeOffset="112550.752">39201 17412 0,'0'0'16,"-44"90"-16,-1-46 0,0 1 15,45 0-15,-44-45 16,44 44-16,44-44 16,-44 45-16,45-45 15,0 0 1,-1 0-16,1 0 15,0-45-15,-1 45 0,1-44 16,0-1-16,-1 45 0,1-45 16,0 1-16</inkml:trace>
  <inkml:trace contextRef="#ctx0" brushRef="#br0" timeOffset="112914.722">39826 17010 0,'0'0'15,"0"-44"-15,45 44 0,-45-45 0,-45 90 47,1-1-31,44 1-16,0 0 0,0-1 16,0 1-16,0 0 0,0-1 15,0 1-15,0 0 16,0-1-16,0 1 0,44 0 0,1-1 15,0-44-15,-1 0 16,1 0-16,0 0 0,-1 0 16,1 0-16,0 0 0,-1-44 15,-44-1-15,45 45 16,0-45-16,-45 1 0,0-1 16,0 0-16,0 1 0,-45-46 15,0 46-15,45-1 0,-89 0 16,44 1-16,1-45 0,-46 44 15,46 0-15,-46 45 16,-44 0-16,45 0 0,-45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0.29586" units="1/cm"/>
          <inkml:channelProperty channel="Y" name="resolution" value="28.44444" units="1/cm"/>
          <inkml:channelProperty channel="T" name="resolution" value="1" units="1/dev"/>
        </inkml:channelProperties>
      </inkml:inkSource>
      <inkml:timestamp xml:id="ts0" timeString="2020-11-20T06:51:18.51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4956 7634 0,'0'45'32,"0"0"-17,0-1-15,0 1 0,0 0 16,0 44-16,0-44 16,0 44-16,0 0 0,0-44 15,0 44-15,0 0 0,0 1 16,0-1-16,0-44 0,0 44 15,0-44-15,0-1 0,0 1 16</inkml:trace>
  <inkml:trace contextRef="#ctx0" brushRef="#br0" timeOffset="470.9546">5269 7947 0,'0'-45'0,"44"1"63,1 44-63,-1 0 16,1 0-16,-45 44 15,45-44-15,-1 45 0,-44 0 16,45-1-16,-45 1 15,0-1-15,0 1 16,0 0-16,0-1 0,-45 1 16,1-45-1,44-45 1,0 1-16,0-1 16,44 0-16,-44 1 0,45-45 15,-45 44-15,45 0 0,-45 1 16,44 44-16,-44-45 0,0 90 47,0-1-32,0 1-15,45 0 0,-45-1 16,45 1-16,-45-1 16,44 1-16,1 0 0,0-1 15,-1-44-15,1 0 0,0 0 16,-1 0-16,1-44 0,44-1 15</inkml:trace>
  <inkml:trace contextRef="#ctx0" brushRef="#br0" timeOffset="670.9073">6385 7411 0,'0'-45'16,"0"90"-16,0-134 0,0 44 0,0 0 16,0 90-1,0 0-15,0 44 16,44-44-16,-44 44 15,0 0-15,0 1 0,45-1 16,-45 0-16,0 1 0,0-1 16,0 45-16,0-45 0,0 0 15,45-44-15,-45 44 0,0-44 16,44-45-16</inkml:trace>
  <inkml:trace contextRef="#ctx0" brushRef="#br0" timeOffset="839.8948">7054 7813 0,'0'0'0,"0"-45"0,45 1 0,0-1 15,-1 45 1,1-45-16,0 45 0,-1-44 16,1 44-16,0 0 0,-1 0 15,1 0-15,0 0 16</inkml:trace>
  <inkml:trace contextRef="#ctx0" brushRef="#br0" timeOffset="983.886">7412 8125 0,'0'0'0,"44"0"31,1 0-31,0-44 16,44-1-16,-44 45 15,44-44-15,0-1 0</inkml:trace>
  <inkml:trace contextRef="#ctx0" brushRef="#br0" timeOffset="1502.8519">9064 7099 0,'0'0'0,"89"-90"0,-89 46 0,45-1 16,-45-44-16,-45 44 15,0 45 1,-44 0-16,44 0 0,-44 45 16,0-1-16,44 1 0,-44 0 15,44-1-15,0 1 0,1 44 16,-1-44-16,45-1 0,0 1 16,45 0-16,-1 44 0,1-89 15,0 45-15,44-1 0,-44-44 16,44 45-16,0-45 0,-44 0 15,44 0-15,-44 0 0,0 45 16,-1-45-16,-44 44 16,-44 1-1,-1 0-15,0-1 16,-44 1-16,44 0 0,1-1 16,-1-44-16,0 45 0,45 0 15,0-1-15,0 1 16,45-45-16,0 0 15,-1 44-15,1-44 0,0 45 16,-1-45-16,46 45 0,-46-1 16,1-44-16,0 45 15,-45 44-15,44-44 0,-44 44 0,0 45 16,0-44-16,0 43 16,-44 1-16,-1 0 0,45 0 15,-45 0-15,45-44 0,0 44 16,0-45-16,45 0 0,0-44 15,-1-1-15,45-44 0,1 0 16,-1 0-16,45-89 0,-45 0 16</inkml:trace>
  <inkml:trace contextRef="#ctx0" brushRef="#br0" timeOffset="1978.8325">11073 7232 0,'0'0'0,"0"-44"0,-45-1 15,45 1 1,45 44 0,-1 0-16,1 0 15,0 0-15,-1 0 16,1 0-16,-45 44 0,45-44 15,-45 45-15,0 44 16,0-44-16,0-1 0,0 46 16,-45-1-16,45-44 0,-45-1 15,45 1-15,-44 0 0,44-90 32,0 0-32,0 1 15,44-46-15,1 1 0,-45 44 16,45-44-16,-1 0 0,1 44 15,-45 1-15,45-1 0,-45 0 16,0 90 15,0 0-15,0 44-16,0-45 0,0 46 16,0-1-16,0 0 0,0 1 15,0-46-15,44 1 16,-44 44-16,45-44 0,0-45 0,-1 0 15,46 0-15</inkml:trace>
  <inkml:trace contextRef="#ctx0" brushRef="#br0" timeOffset="2179.8586">12680 7099 0,'0'0'0,"45"-45"0,-1 45 16,-44 45-1,0-1 1,0 1-16,0-1 0,0 1 16,0 0-16,0-1 0,0 1 15,0 0-15,0-1 0,0 1 16</inkml:trace>
  <inkml:trace contextRef="#ctx0" brushRef="#br0" timeOffset="2639.8303">13216 6429 0,'45'44'15,"-45"1"1,0 0-16,0-1 16,0 1-16,0 44 15,-45 1-15,45 44 0,-45 0 16,45-1-16,-44 46 0,44-45 15,0 45-15,0-45 0,0-45 16,0 45-16,44-90 0,1 46 16,0-46-16,-1 1 0,1-45 15,44 0-15,-44-45 0,-1 45 16,46-44-16,-46-46 0,1 46 16,-45-45-16,0-1 15,0 46-15,0-46 0,0 1 0,-45 44 16,1-44-16,-1 44 15,-44 1-15,44 44 0,1 0 16,-1 0-16,0 0 0,1 0 16</inkml:trace>
  <inkml:trace contextRef="#ctx0" brushRef="#br0" timeOffset="3058.7518">14154 7188 0,'0'0'0,"44"0"0,1-45 0,-45 1 16,45-1-16,-45 0 0,44 1 16,-44-1-1,45 45-15,-1 0 16,1 0-16,0 0 16,-45 45-16,44-1 0,-44 1 15,45-45-15,-45 89 0,0-44 16,0-1-16,0 46 0,0-1 15,0-44-15,-45-1 0,45 1 16,0 0-16,0-1 0,0-88 31,45-1-31,-45 0 0,45-44 0,-1 0 16,-44-1-16,45 1 0,0 0 16,-45 0-16,44-1 15,-44 46-15,45-1 0,-45 0 16,0 1-16,0 88 31,0 1-31,0 0 0,0-1 16,0 1-16,0 0 0,45-1 15,-45 1-15,44 0 0,-44-1 16,45 1-16,0-1 0,-1-44 16,1 0-16</inkml:trace>
  <inkml:trace contextRef="#ctx0" brushRef="#br0" timeOffset="3334.7753">15314 6920 0,'0'0'0,"-44"0"0,88 0 32,1 0-17,0 0-15,-1 0 0,1 0 16,44 45-16,-44-45 0,0 0 15,-1 44-15,1-44 0,0 0 16,-1 0-16,-44 45 0,0 0 16,-44-1-1,-1 1-15,0-1 0,1 1 16,-1-45-16,0 45 0,1-1 16,-1 1-16,0 0 0,1-45 15</inkml:trace>
  <inkml:trace contextRef="#ctx0" brushRef="#br0" timeOffset="3508.7231">15895 7322 0,'0'0'0,"44"0"0,1 0 16,-45 44 0,-45-44-1,45 45-15,-44-45 0,44 45 16,-45-1-16,1-44 0,44 45 15,-45-45-15,90 0 32</inkml:trace>
  <inkml:trace contextRef="#ctx0" brushRef="#br0" timeOffset="3782.7579">16297 7099 0,'0'0'0,"44"-45"16,1 0-16,-45 90 31,-45-45-31,45 45 16,0-1-16,0 1 0,0-1 15,0 1-15,0 0 0,0-1 16,0 1-16,45 0 0,0-1 16,-1-44-16,1 0 15,0 0-15,-1-44 0,1 44 16,0-45-16,-45 0 15,44-44-15,-44 44 0,0 1 16,-44-1-16,-1-44 0,-44 44 0,44 1 16,-44-1-16,-45 0 15,0 45-15,0 0 0,-45 0 16</inkml:trace>
  <inkml:trace contextRef="#ctx0" brushRef="#br0" timeOffset="4254.6747">10537 9420 0,'0'0'15,"-45"45"-15,-44-45 0,44 0 0,1 45 16,-1-45-16,0 0 0,1 0 16,44 44-16,44-44 31,1 0-16,0 0-15,-1 0 0,1-44 0,44-1 16,-44 45-16,44-45 16</inkml:trace>
  <inkml:trace contextRef="#ctx0" brushRef="#br0" timeOffset="4664.1073">10984 9242 0,'0'-45'16,"44"45"46,1 45-46,-1-1-16,-44 1 16,0 0-16,0-1 0,0 1 15,0 44-15,0-44 0,0 0 16,0-1-16,0 1 0,0-1 15,0 1-15,0-90 32,0 1-32,0-1 0,0 1 15,45-1-15,-45 0 0,45-44 16,-45 44-16,0 1 0,0-46 16,0 46-16,44-1 15,-44 90 16,0-1-31,45 46 16,-45-46-16,45 1 0,-45 44 16,0 1-16,44-46 0,-44 45 15,45-44-15,0 0 0,-1-45 16,1 0-16</inkml:trace>
  <inkml:trace contextRef="#ctx0" brushRef="#br0" timeOffset="4840.1464">12278 9286 0,'0'0'0,"45"0"0,-45 45 47,0 0-47,0-1 16,0 1-16,0 0 15,0-1-15,0 1 0,0 0 16</inkml:trace>
  <inkml:trace contextRef="#ctx0" brushRef="#br0" timeOffset="5014.1585">12769 9018 0,'0'0'0,"0"-44"0,0-1 15,0 0-15,0 1 0,0-1 16,0 1-16,0 88 47,0 1-47</inkml:trace>
  <inkml:trace contextRef="#ctx0" brushRef="#br0" timeOffset="5362.0624">12859 8884 0,'44'-44'0,"-44"-1"15,0 90 17,0-1-17,0 1-15,0 0 0,0 44 16,0-44-16,45 44 0,-45 0 16,0 1-16,0 44 0,0-45 15,0 45-15,0 0 0,0-45 16,45 0-16,-45 1 0,44-1 15,1-44-15,0-1 0,-1 1 16,1-45-16,0 0 16,-1 0-16,1 0 0,0-45 15,-45 1-15,44-1 0,-44-44 16,0-1-16,0 46 0,-44-46 16,-1 1-16,0 44 0,1 1 15,-1-1-15,0 1 0,1-1 16,-1 45-16,0 0 0,1 0 15</inkml:trace>
  <inkml:trace contextRef="#ctx0" brushRef="#br0" timeOffset="5775.0358">14064 9376 0,'0'0'0,"45"0"0,0-45 16,-45 0-1,44 45 17,1 0-32,0 0 15,-1 45-15,1-45 0,-1 45 16,-44-1-16,45-44 0,-45 45 16,45 0-16,-45-1 0,0 1 15,0 0-15,0-1 0,0 1 16,0-90-1,0 1 1,0-1-16,0 0 0,44-44 16,-44 44-16,45-44 0,-45 0 15,45 44-15,-45 0 16,44-44-16,1 44 16,0 45-1,-45 45 1,0 0-16,0-1 15,0 1-15,0 0 0,0-1 16,0 46-16,0-46 0,0 1 16,0 0-16,44-1 15,1 1-15</inkml:trace>
  <inkml:trace contextRef="#ctx0" brushRef="#br0" timeOffset="6048.0182">15582 9108 0,'0'0'15,"90"-45"-15,-46 45 0,-44-45 0,45 45 16,0 0-16,-45 45 31,-45 0-31,0-45 16,-44 44-16,44 1 16,1 0-16,-46-1 0,46-44 15,-1 45-15,0 0 0,1-45 16,-1 44-16,45 1 0,45-45 15,-1 45 1,1-45-16,0 0 0,44 0 16,-44 44-16,44-44 0,-44 0 15,-1 0-15,46 0 0,-46 0 16,1 0-16,-1 0 0</inkml:trace>
  <inkml:trace contextRef="#ctx0" brushRef="#br0" timeOffset="6400.055">16743 9018 0,'0'0'0,"0"45"47,-44-45-47,44 45 0,-45-1 15,45 1-15,0 0 16,0-1-16,0 1 16,0 0-16,0-1 0,45 1 15,-1-45-15,1 0 16,44-45-16,-44 45 16,-1-44-16,1-1 0,0 0 15,-1 1-15,-44-1 0,45 0 16,-45 1-16,0-1 0,0-44 15,-45 44-15,45 0 0,-44 1 16,-46-1-16,46 45 0,-46-44 16,1 44-16,0 0 0,-45 0 15,0 44-15</inkml:trace>
  <inkml:trace contextRef="#ctx0" brushRef="#br0" timeOffset="7020.9558">11430 8974 0,'0'0'0,"45"-45"0,-45-44 0,0 44 15,0 1-15,0-1 0,-45 0 16,45 1-16,-45 44 0,1-45 15,-1 45-15,0-45 0,1 45 16,-46 0-16,46 0 16,-45 0-16,44 0 0,-44 0 15,-1 45-15,46 0 0,-46-1 16,1 46-16,0-1 0,-1 0 16,1 45-16,44 0 0,-44 45 15,45-1-15,-1 45 0,45-44 16,0 44-16,0-44 0,45-1 15,-1 1-15,45 0 0,1-45 16,44 0-16,-45-1 0,45-43 16,0-46-16,45 1 0,-46-45 15,1 0-15,0-45 0,0 1 16,0-46-16,0-43 16,-45-1-16,45 0 0,-44 0 15,-46-45-15,1-44 0,0 44 16,-45-44-16,0 0 0,-45-45 15,-44 45-15,-45-1 0,0 46 16,-45-1-16,-44 45 0,-45 45 16,-44 44-16,-46 90 0,-43 44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0.29586" units="1/cm"/>
          <inkml:channelProperty channel="Y" name="resolution" value="28.44444" units="1/cm"/>
          <inkml:channelProperty channel="T" name="resolution" value="1" units="1/dev"/>
        </inkml:channelProperties>
      </inkml:inkSource>
      <inkml:timestamp xml:id="ts0" timeString="2020-11-20T06:40:03.41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15225 14332 0,'0'-45'0,"-45"45"31,45-45-31,-44 45 16,44-44 0,-45-1-1,1 45-15,44-45 16,-45 45-16,0-44 15,1-1 1,-1 45-16,0 0 16,1-45-1,-1 45-15,0 0 16,1 0-16,-1 0 16,0 0-16,1 0 15,-1 0-15,0 0 16,45 45-16,-44-45 0,-1 45 15,1-45-15,44 44 0,-45-44 16,0 45-16,1-45 16,44 45-16,-45-1 0,0 1 15,45 0-15,-44-45 0,-1 44 16,45 1-16,-45 0 0,45-1 16,-44 1-16,44-1 15,0 1-15,0 0 0,-45-1 16,45 1-16,0 0 0,0-1 15,0 1-15,0 0 16,0-1-16,0 1 16,45 0-16,-1-1 15,1-44-15,-45 45 0,45-45 16,-1 45-16,46-45 16,-46 44-16,1-44 0,44 0 15,-44 0-15,-1 0 0,46 0 16,-46 0-16,1 0 0,44 0 15,-44-44-15,0 44 16,-1-45-16,1 0 0,0 45 16,-1-44-16,1-1 0,0 0 15,-1 1-15,-44-1 16,45 0-16,-1 1 0,-44-1 16,0-44-16,0 44 0,0-44 15,0 44-15,0-44 0,-44 44 16,-1 1-16,1-1 0,-1 0 15,-44 1-15,44-1 16,-44 0-16,-1 45 0,1 0 16,-45 0-16,45 0 15,-45 0-15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0.29586" units="1/cm"/>
          <inkml:channelProperty channel="Y" name="resolution" value="28.44444" units="1/cm"/>
          <inkml:channelProperty channel="T" name="resolution" value="1" units="1/dev"/>
        </inkml:channelProperties>
      </inkml:inkSource>
      <inkml:timestamp xml:id="ts0" timeString="2020-11-20T06:42:36.00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16073 12635 0,'0'-45'0,"-44"1"16,44-1-16,-45 0 15,45 1-15,-45-1 16,45 0-1,-44 45-15,44-44 0,0-1 16,-45 0-16,1 1 16,44-1-16,-45 1 0,0-1 15,45 0-15,-44 1 0,-1-1 16,0 0-16,1 1 0,-1-1 16,-44 0-16,44 1 0,-44 44 15,44-45-15,-44 45 0,0 0 16,-1 0-16,1 0 0,44 0 15,-89 45-15,45-1 0,0-44 16,-1 45-16,-43 44 0,43-44 16,1 0-16,0-1 15,-1 46-15,1-46 0,0 45 0,-1-44 16,1 44-16,44 1 0,-44-1 16,45 0-16,-46 1 15,46 44-15,-1-1 0,0 46 16,1-45-16,-1 0 0,0 45 15,1-1-15,-1 45 0,0-44 16,45 44-16,-44 0 0,44 1 16,0-1-16,0 0 0,0 0 15,-45 1-15,45-1 0,0 0 16,0 0-16,45 1 0,-45-1 0,44-45 16,-44 46-16,45-46 15,0 1-15,-1 0 0,1-1 16,0 1-16,-1-45 0,1 0 15,44 0-15,-44-1 0,44-43 16,-44 44-16,44-45 0,0 0 16,1-44-16,-1 44 0,45-44 15,-45 0-15,1-45 0,-1 44 16,45-44-16,-45 45 0,0-45 16,45 0-16,-44 0 0,-1-45 15,0 45-15,45-44 0,-45-46 16,1 46-16,-1-46 0,45 1 0,-45-45 15,1 45-15,-1-45 0,0 0 16,0 0-16,1 0 16,-46-45-16,46 1 0,-46 44 15,46-45-15,-46 45 0,1 0 16,0 0-16,-1 0 0,1 1 16,-45-1-16,45 0 0,-45 0 15,44 0-15,-44 0 0,0-45 16,0 1-16,0-1 0,0 0 15,-44 1-15,44-45 0,-45-1 16,0 1-16,1 45 0,-46-46 16,46 46-16,-46-46 0,1 1 15,-45 45-15,45-1 0,-45 0 16,45 1-16,-45 44 0,-45 0 16,45 45-16,0-45 15,0 44-15,0 1 0,0 0 16,0 0-16,0-1 0,1 46 15,43-1-15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0.29586" units="1/cm"/>
          <inkml:channelProperty channel="Y" name="resolution" value="28.44444" units="1/cm"/>
          <inkml:channelProperty channel="T" name="resolution" value="1" units="1/dev"/>
        </inkml:channelProperties>
      </inkml:inkSource>
      <inkml:timestamp xml:id="ts0" timeString="2020-11-20T06:44:37.70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25673 6652 0,'0'-45'16,"0"90"-1,45 0 1,-45-1 0,0 1-16,0 0 15,44-1-15,-44 46 0,0-46 16,45 46-16,-45-1 0,0 0 15,0 0-15,44-44 16,-44 44-16,0-44 0,45 0 16,-45 44-16,0-44 15,45-1-15,-45 1 16,0 0-16,44-45 16</inkml:trace>
  <inkml:trace contextRef="#ctx0" brushRef="#br0" timeOffset="531.9119">26030 7366 0,'0'-44'0,"0"-1"16,0 0-1,0 1 1,45 44-1,-1 0-15,1 0 16,0 0-16,-1 0 16,1 0-16,0 44 15,-45 1 1,44 0-16,-44-1 0,0 1 16,0 0-16,0-1 0,0 1 15,-44 0-15,44-90 47,44 0-47,-44 1 0,0-1 16,45 0-16,-45-44 15,45 44-15,-45 1 0,0-1 16,0 1-16,0-1 0,0 0 16,44 45-16,-44 45 46,0 0-30,0-1-16,0 1 16,0-1-16,0 46 0,0-46 15,45 1-15,-45 44 0,44-44 16,-44 0-16,0-1 0,45 1 16,-45 0-16,45-45 0,-45 44 15,44-44-15,-44 45 0</inkml:trace>
  <inkml:trace contextRef="#ctx0" brushRef="#br0" timeOffset="793.0997">26834 6875 0,'0'0'0,"0"-44"0,0-1 0,44 90 47,-44-1-47,0 1 16,45 44-16,-45-44 0,45 0 15,-45 44-15,0 0 16,44-44-16,-44 44 0,45 0 16,-45-44-16,45 0 0,-45 44 15,0-44-15,44-1 16,-44 1-16,0 0 15</inkml:trace>
  <inkml:trace contextRef="#ctx0" brushRef="#br0" timeOffset="5135.203">31924 4643 0,'0'0'0,"-45"134"16,45-45-16,-45 0 0,45 1 16,0 44-16,0-45 0,0 0 15,0 1-15,0-1 0,45 0 0,0 0 16,-1-44-16,1 44 15,0-44-15,-1 0 0,46-1 16,-46-44-16,45 45 0,1-45 16,-46 0-16,46-45 0,-1 1 15,0 44-15,-44-45 0,0 0 16,44 1-16,-44-46 0,-1 46 16,1-1-16,-1-44 0,1 44 15,0-44-15,-45 0 0,0 44 16,0-44-16,0-1 0,-45 1 15,0-45-15,1 0 0,-45 0 16,-1 45-16,1-45 16,0 0-16,-1 45 0,1-1 15,-45 46-15,45-1 0,-45 0 16,45 45-16,-1 0 0,1 90 16,0-46-16,-1 90 15</inkml:trace>
  <inkml:trace contextRef="#ctx0" brushRef="#br0" timeOffset="11147.3602">36522 5714 0,'0'0'16,"0"-44"-16,0-1 16,0 90 31,0-1-47,0 1 0,45 44 15,-45 1-15,0-1 16,0 45-16,45 0 15,-45 0-15,44 0 0,-44 0 16,45 44-16,-45-44 0,45 45 16,-1-45-16,-44 0 0,45 44 15,-45-44-15,45 0 0,-45-44 16,44 43-16,-44 1 16,45-44-16,-45 44 0,45-45 15,-45 45-15,0-45 0,44-44 16,-44 44-16,0 0 15,0-44-15,0 44 0,0-44 0,0 0 16,45-1-16,-45 1 16,0 0-16,0-1 15,0-88 17,-45 44-32,45-45 15,-44 0-15,-1 1 0</inkml:trace>
  <inkml:trace contextRef="#ctx0" brushRef="#br0" timeOffset="11608.3275">34424 8170 0,'45'0'0,"-1"0"15,46 0-15,-1 0 0,0 0 16,45 0-16,45 0 15,-1-45-15,1 45 16,-1 0-16,46 0 0,44-44 16,-45 44-16,45 0 0,-45 0 15,0 0-15,45 0 0,-45 0 16,1 0-16,-1 0 16,-45 0-16,1 0 0,0 0 15,-1 0-15,-44 0 0,45 0 16,-90 0-16,45 0 0,-45 0 15,1 0-15,-46 0 16,1 0-16,0 0 16,-1 0-16,1 0 0,-134 0 31</inkml:trace>
  <inkml:trace contextRef="#ctx0" brushRef="#br0" timeOffset="12504.266">36880 8081 0,'44'0'93,"1"-45"-77,0 1 0,-1 44-1,-44-45-15,45 0 0,0 1 16,-1-1-16,1 0 15,-1 1-15,1-46 0,0 46 16,-1-46-16,1 46 0,0-46 16,-1 1-16,1 44 0,0-44 15,-1 0-15,1 0 16,44-1-16,-44 1 0,0 44 16,-1-44-16,45 0 15,-44 44-15,0-44 0,-1 0 16,1 44-16,0-44 0,-1 44 15,-44 0-15,45 1 0,-45-1 16,45 0-16,-45 1 16,44 44-16,-88 0 47,-1 44-47</inkml:trace>
  <inkml:trace contextRef="#ctx0" brushRef="#br0" timeOffset="13330.2088">36924 8125 0,'0'-44'47,"-44"44"0,44-45-31,-45 45-16,0 0 15,45-44-15,-44 44 0,44-45 16,-45 45-16,0-45 0,1 45 16,-1-44-16,0 44 15,1-45-15,-1 0 0,0 45 16,1-44-16,-1-1 16,1 0-16,-1 1 0,0-1 15,1 0-15,-1 1 0,0-46 16,1 46-16,-1-1 0,0-44 15,1 44-15,44 1 0,-45-1 16,0-44-16,1 44 0,44 0 16,-45 1-16,0-1 0,45 0 15,-44 1-15,-1 44 0,1-45 16,44 0-16,-45 1 16,0 44-16,45-45 15,0 0 1,-44 45-1,44 45 1,0 0 0,-45-45-16</inkml:trace>
  <inkml:trace contextRef="#ctx0" brushRef="#br0" timeOffset="14396.1357">27146 6384 0,'0'-44'15,"0"-1"1,0 0-16,-44 45 0,-1-44 16,45-1-16,-45 0 0,1 45 15,-1-44-15,0 44 0,1-45 16,-46 45-16,1 0 16,0 0-16,0 0 0,-1 0 15,1 45-15,-45-45 0,0 44 16,0 1-16,45 44 0,-45-44 15,45 0-15,-45 44 0,0 0 16,44-44-16,1 89 0,0-45 16,-1 0-16,1 45 15,0 0-15,0 0 0,44 0 16,0 0-16,45 0 0,0 0 16,0 0-16,0 0 15,45 44-15,44-44 0,1 0 16,-1-44-16,45 44 0,0-45 15,44 0-15,1-44 0,0 44 16,-1-44-16,45-45 0,1 0 16,-46 0-16,45-45 0,1 0 15,-46 1-15,45-46 0,-44 1 16,0 0-16,-45 0 16,44-1-16,-44 1 0,-45-45 15,1 45-15,-1-45 0,0-45 16,-44 45-16,-45-44 15,0 44-15,0-45 0,-45 1 16,1-1-16,-1 45 0,-44 0 16,-45 0-16,0 0 0,0 45 15,0 0-15,-45-1 0,1 46 16,44 44-16,-45 0 0,45 0 16,-44 44-16,44 1 0,0 0 15,0-1-15,0 46 0</inkml:trace>
  <inkml:trace contextRef="#ctx0" brushRef="#br0" timeOffset="15426.0664">34469 8840 0,'-45'0'46,"90"0"1,-1 0-31,1 44 0,-45 1-16,45-45 15,-45 45-15,0-1 0,0 1 16,0 0-16,0-1 15,0 1-15,-45-45 0,45 45 16,0-90 15,45 0-15,-45 1-16,44-1 16,-44 0-16,45 1 0,-1-1 15,-44 0-15,0 1 0,45-1 16,-45 1-16,0 88 47,0 1-32,0-1-15,0 1 16,0 0-16,0-1 0,0 1 16,0 0-16,0-1 15,45 1-15,-1 0 16,1-45-1,0 0-15</inkml:trace>
  <inkml:trace contextRef="#ctx0" brushRef="#br0" timeOffset="15611.0527">35138 9018 0,'45'0'47,"0"0"-47,-1 0 15,1 0-15,0 0 16</inkml:trace>
  <inkml:trace contextRef="#ctx0" brushRef="#br0" timeOffset="15798.5614">35183 9331 0,'45'0'16,"-1"0"-1,1 0 1,0 0-16,-45-45 15,44 45-15</inkml:trace>
  <inkml:trace contextRef="#ctx0" brushRef="#br0" timeOffset="15977.5494">35897 8929 0,'-44'45'15,"44"-1"1</inkml:trace>
  <inkml:trace contextRef="#ctx0" brushRef="#br0" timeOffset="16004.5475">35853 9063 0,'0'45'16,"0"-1"-16</inkml:trace>
  <inkml:trace contextRef="#ctx0" brushRef="#br0" timeOffset="16188.5346">35897 9197 0,'45'0'16,"-45"45"-16,45-45 0,-1 0 15,1 0-15,0-45 16,-1 0 0,-44 1-1,0-1-15,45 0 0,-45 1 16,0-1-16,0 0 16,-45 1-16,45-1 15,-44 45-15,44-44 0,-45 44 16,0 0-16,1 0 15,-1 0-15,0 0 0,1 0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0.29586" units="1/cm"/>
          <inkml:channelProperty channel="Y" name="resolution" value="28.44444" units="1/cm"/>
          <inkml:channelProperty channel="T" name="resolution" value="1" units="1/dev"/>
        </inkml:channelProperties>
      </inkml:inkSource>
      <inkml:timestamp xml:id="ts0" timeString="2020-11-20T06:46:22.74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19288 7054 0,'0'-45'47,"45"1"-47,-45-1 16,44 0-16,-44 1 0,45-1 15,0 0-15,-1 1 0,-44-1 16,45-44-16,0 44 0,-1 0 16,1 1-16,-45-1 0,45 45 15,-1 0 1,1 0-16,-45 45 15</inkml:trace>
  <inkml:trace contextRef="#ctx0" brushRef="#br0" timeOffset="1785.8777">23173 7099 0,'0'0'0,"44"0"16,1-45 0,-45 0-16,44 45 15,1-89-15,0 44 0,-1 1 16,1-1-16,-45-44 0,45 44 16,-1 0-16,1-44 0,0 44 15,-45 1-15,44-1 0,1 1 16,-45-1-1,0 0-15,45 45 16,-45-44-16,44 44 94,-44 44-63,0 1-31</inkml:trace>
  <inkml:trace contextRef="#ctx0" brushRef="#br0" timeOffset="3137.3207">28575 7188 0,'45'0'15,"-1"0"1,-44-45-16,45 1 15,0-1-15,-1 0 0,1 1 16,0-1-16,-1-44 16,1 44-16,-1 0 0,1-44 15,44 44-15,-44 45 0,0-44 16,-1-1-16,1 0 0,0 1 16,-1 44-1,1-45 1,-45 90 484,0-1-485</inkml:trace>
  <inkml:trace contextRef="#ctx0" brushRef="#br0" timeOffset="45531.0465">13796 15358 0,'1206'-89'141,"-1117"89"-141,0-44 0,-44 44 16,44 0-16,-44 0 0,0 0 15,-1 0-15,1 0 0,0 0 16,-1 0-16,1 0 15,-45 44 1,45-44-16,-1 0 16</inkml:trace>
  <inkml:trace contextRef="#ctx0" brushRef="#br0" timeOffset="46243.0198">24199 15805 0,'45'0'0,"0"0"16,-1 45-16,46-45 15,-46 0-15,46 0 0,44 0 16,0 0-16,-1 0 0,1 0 15,45 0-15,0 0 0,44 0 16,-45 0-16,1 0 0,0 0 16,-1-45-16,1 45 0,-1 0 15,-44 0-15,0 0 16,-44 0-16,-1 0 0,0 0 16,-44 0-16,-1 0 0,1 0 15,0 0-15,-90 0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0.29586" units="1/cm"/>
          <inkml:channelProperty channel="Y" name="resolution" value="28.44444" units="1/cm"/>
          <inkml:channelProperty channel="T" name="resolution" value="1" units="1/dev"/>
        </inkml:channelProperties>
      </inkml:inkSource>
      <inkml:timestamp xml:id="ts0" timeString="2020-11-20T06:47:52.11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15180 19332 0,'-44'-44'0,"44"-1"47,44 45-16,-44 45-31,45-45 16,0 44-16,-1 1 0,1 0 15,0-45-15,-1 89 0,1-45 16,-45 1-16,45-45 0,-1 45 16,1-1-16,0-44 15,-1 0-15,1 0 0,0 0 16,-1 0-16,1-44 16,-45-1-16,44 0 15,1-44-15,-45 45 0,45-1 16,-1-44-16,-44 44 0,45 0 15,0 1-15,-45-1 16,44 45 0,1 0-1,0 45-15,-1-45 0,-44 44 16,45-44-16,0 45 0,-1 0 16,1-45-16,0 44 15,-1-44-15,1 0 0,-45 45 16,45-45-16,-1 0 0,1 0 15,-1 0-15,1 0 16,0-45-16,-1 1 16,-44-1-16,45 45 0,-45-45 15,45-44-15,-1 89 0,-44-45 16,45 1-16,0-1 0,-1 45 16,1 0-1,0 0-15,-1 0 0,1 0 16,0 45-16,-1-1 0,1-44 15,-1 45-15,1 0 16,44-45-16,-44 44 0,0 1 0,-1 0 16,1-45-16,0 44 15,44-44-15,-44 0 16,-1 0-16,1 0 0,0 0 16,-1 0-16,-44-44 15,45 44-15,0-45 16,-1 45-1,1 0 1,-1 0-16,1 0 16,0 0-16,-1 45 15,1-45-15,0 0 0,-1 44 16,1 1-16,0-45 0,44 0 16,-44 0-16,-1 45 0,1-45 15,0 0-15,-1 0 16,1 0-1,-45-45 1,-45 45 15,45-45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0.29586" units="1/cm"/>
          <inkml:channelProperty channel="Y" name="resolution" value="28.44444" units="1/cm"/>
          <inkml:channelProperty channel="T" name="resolution" value="1" units="1/dev"/>
        </inkml:channelProperties>
      </inkml:inkSource>
      <inkml:timestamp xml:id="ts0" timeString="2020-11-20T06:47:58.03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24601 8661 0,'0'0'0,"90"45"0,-46 0 0,1-45 16,44 0-16,-44 0 0,-1 0 15,1 0-15,44 0 16,-44-45-16,0 45 0,-1-45 16,1 1-16,0-1 0,44 45 15,-44-45-15,-1 1 0,1-1 16,0 0-16,-1-44 0,1 44 15,0 1-15,-1-1 0,1 0 16,-1 1 0,-44-1-16,0 1 15,0-1-15,0 0 0,0 1 0,0-1 16,0-44-16,-44 44 16,-1 0-16,45 1 0,-89-46 15,44 46-15,1-1 0,-1 45 16,-44-45-16,44 1 0,0 44 15,-44-45-15,0 45 0,44 0 16,-44 0-16,-1 0 16,46 0-16,-45 0 0,44 0 15,-44 0-15,44 0 0,-44 0 16,44 0-16,0 0 0,1 45 16,-1-45-16,0 0 15,1 0-15,-1 44 0,0-44 0,1 45 16,-1-45-16,1 45 15,-1-1-15,0 1 0,45 0 16,-44-1-16,44 1 0,-45 0 16,45-1-16,-45 1 15,45 0-15,0-1 0,0 46 16,0-46-16,0 45 0,0-44 16,45 0-16,-45 44 0,45-44 15,-45-1-15,44 46 0,-44-46 16,45 1-16,0 0 0,-1-1 15,-44 1-15,45 0 16,-1-1-16,1 1 0,0-1 16,-1-44-16,1 45 15,0-45 1,-1 0-16,1 0 0,0 0 16,-1 0-16,46 0 0,-46 0 15,1 0-15,0-45 0,44 45 16,-45-44-16,1 44 0,44-45 15,-44 1-15,0 44 0,-1-45 16,1 0-16,0 45 16,-1 0-1,-44-44-15,0-1 94,45 45-94,0-45 16,-1 45-16</inkml:trace>
  <inkml:trace contextRef="#ctx0" brushRef="#br0" timeOffset="814.0225">33576 7054 0,'0'0'0,"-45"0"15,45-45-15,-45 45 0</inkml:trace>
  <inkml:trace contextRef="#ctx0" brushRef="#br0" timeOffset="935.0078">32683 6965 0,'0'0'0,"-90"0"15,46 44-15,-1-44 0</inkml:trace>
  <inkml:trace contextRef="#ctx0" brushRef="#br0" timeOffset="1482.9835">31700 8036 0,'0'0'0,"0"89"0,45-44 15,0 44-15,-1 1 0,1-46 16,0 46-16,44-46 0,-44 46 16,44-46-16,-44 1 0,44 0 15,0-1-15,0 1 0,-44-1 16,44 1-16,1-45 0,-1 45 16,-44-45-16,44 0 0,-44 0 15,44 0-15,0 0 0,0-45 16,-44 0-16,44 45 15,1-44-15,-46-1 0,46 1 16,-46-1-16,1 0 16,44-44-16,-44 44 0,0 1 15,-1-1-15,1-44 0,-1 44 16,-44-44-16,45 44 0,-45-44 16,45 0-16,-45 44 0,0-44 15,0 44-15,0-44 16,0-1-16,0 46 0,-45-46 15,0 1-15,1 44 0,-1 1 16,-44-1-16,44-44 0,-44 44 16,0 1-16,44 44 0,-44-45 15,-1 0-15,1 1 0,0 44 16,-45-45-16,45 45 16,44 0-16,-44 0 0,-1 0 15,1 0-15,0 0 0,-1 0 16,1 45-16,44-1 0,-44-44 15,0 45-15,44 0 16,-44 44-16,44-45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0.29586" units="1/cm"/>
          <inkml:channelProperty channel="Y" name="resolution" value="28.44444" units="1/cm"/>
          <inkml:channelProperty channel="T" name="resolution" value="1" units="1/dev"/>
        </inkml:channelProperties>
      </inkml:inkSource>
      <inkml:timestamp xml:id="ts0" timeString="2020-11-20T06:11:51.21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16475 10447 0,'0'0'0,"0"45"16,45-45-16,-45 44 0,0 1 15,45-45-15,-45 45 16,44-45-1,1 0 1,-45-45-16,45 0 0,-1-44 16,1 45-16,-1-46 0,1 46 15,0-46-15,-1 1 0,-44 0 16,45 44-16,0-44 16,-1 44-16,-44-44 0,45 44 15,-45 1-15,45 44 0,-45-45 16,44 45-16</inkml:trace>
  <inkml:trace contextRef="#ctx0" brushRef="#br0" timeOffset="884.0281">17859 14733 0,'0'45'47,"0"0"-47,0-1 31,45-44 0,0 0-15,-1 0-1,-44-44-15,45-1 0,0 0 16,-1-44-16,1 44 16,0-44-16,-45 45 0,44-46 15,1 1-15,0 44 0,-1-44 0,-44 44 16,45 1-16,-45-46 16,44 90-16,-44-44 0,45 44 15,-90 44 16</inkml:trace>
  <inkml:trace contextRef="#ctx0" brushRef="#br0" timeOffset="37076.9112">7233 11563 0,'0'-44'15,"0"-1"1,0 0-16,0 1 16,-45 44-1,1-45 1,-1 45 0,0 0-16,45 45 0,-44-45 15,-1 44-15,1 1 16,-1 0-16,-44 44 0,44-44 15,45 44-15,-45 0 0,1 1 16,-1-46-16,45 46 16,0-46-16,0 45 0,0-44 0,0 44 15,45-44-15,-1 44 0,-44-44 16,45 44-16,44-44 16,-44 0-16,0-1 0,-1 1 15,45 0-15,-44-1 0,0-44 16,44 45-16,-44-45 0,-1 0 15,46 0-15,-46 0 16,1 0-16,44 0 0,-44-45 16,0 1-16,-1-1 0,1 0 15,-1-44-15,1 0 0,-45-1 16,45 1-16,-45 0 0,0-45 16,0 45-16,0-45 0,0 44 15,0-44-15,-45 0 16,0 45-16,1 0 0,44-1 15,-89 1-15,44 0 0,0 44 16,-44 1-16,44-1 16,-44 45-16,0-45 0,44 45 15,-44 0-15,-1 45 0,1 0 16,0-1-16</inkml:trace>
  <inkml:trace contextRef="#ctx0" brushRef="#br0" timeOffset="37671.9835">7590 16073 0,'0'0'15,"-44"0"-15,-46 45 0,46-45 16,-1 0-16,0 0 0,-44 44 15,44-44-15,1 45 0,-1-1 0,0-44 16,1 45-16,-1 0 16,1-1-16,-1 1 0</inkml:trace>
  <inkml:trace contextRef="#ctx0" brushRef="#br0" timeOffset="37739.9412">6831 16519 0,'0'0'0,"0"45"0,-44 44 0,44 1 16,0-1-16,0 0 0,0 0 16,0 1-16,44-1 0,-44 0 15,45 1-15,0-1 16</inkml:trace>
  <inkml:trace contextRef="#ctx0" brushRef="#br0" timeOffset="37959.9256">7099 17725 0,'89'45'0,"-44"-1"0,44 1 16,1-1-16,-46-44 0,46 0 16,-1 0-16,-44 0 0,44 0 15,0 0-15,-44-44 16,44-45-16,-44-1 0,44 1 16,-44 0-16,-1-45 0,1 0 15,0 0-15,-1 0 0,-44 0 16,0 0-16,0 0 0,0 0 15,0 0-15,-89 0 0,44 0 16,-44 0-16,0 0 0,-1 45 16,-44 0-16,45-1 15,-45 46-15,0-1 0,0 45 16,-44 0-16,44 45 0,-45 44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0.29586" units="1/cm"/>
          <inkml:channelProperty channel="Y" name="resolution" value="28.44444" units="1/cm"/>
          <inkml:channelProperty channel="T" name="resolution" value="1" units="1/dev"/>
        </inkml:channelProperties>
      </inkml:inkSource>
      <inkml:timestamp xml:id="ts0" timeString="2020-11-20T06:49:38.54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37505 22145 0,'0'0'0,"0"45"0,0-1 0,0 1 15,0 0-15</inkml:trace>
  <inkml:trace contextRef="#ctx0" brushRef="#br0" timeOffset="1333.9142">37505 22458 0,'0'0'0,"-45"44"47,0-44-31,1 0 15,-1 0 0,0 0-15,45-44 1093,-44 44-1093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0.29586" units="1/cm"/>
          <inkml:channelProperty channel="Y" name="resolution" value="28.44444" units="1/cm"/>
          <inkml:channelProperty channel="T" name="resolution" value="1" units="1/dev"/>
        </inkml:channelProperties>
      </inkml:inkSource>
      <inkml:timestamp xml:id="ts0" timeString="2020-11-20T06:12:54.73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9510 5268 0,'45'0'63,"-45"45"-48,44-1-15,-44 1 0,0 0 16,45-1-16,-45 1 0,45-1 16,-45 1-16,44 0 0,-44-1 0,45-44 15,-45 45-15,45-45 0,-45 45 16,44-45-16,1 0 15,0 0-15,-1-45 16,1 0-16,0 1 16,-1-46-16,-44 46 0,45-1 15,-45-44-15,44 44 0,-44 1 16,0-46-16,0 46 0,0-1 16,0 0-16,0 1 0,0-1 31,45 45-31,-45 45 15,0-1 1,0 1-16,0 44 0,0 1 16,0-1-16,45 0 15,-45 0-15,44 45 0,-44 0 16,0-44-16,45 44 0,-45 0 16,45-45-16,-45 45 0,44-45 15,-44 0-15,45 1 0,-45-1 16,0 0-16,45-44 0,-45 0 15,0-1-15,0 1 0,-45 0 16,0-45-16,1 0 16,-1 0-16,0-45 15,1 0-15,-1 1 0,45-1 16,-45 0-16,1 1 16,44-46-16,-45 46 0,45-46 15,-44 1-15,44 44 0,0-44 16,0 0-16,0 44 0,0-44 15,44 44-15,-44-44 0</inkml:trace>
  <inkml:trace contextRef="#ctx0" brushRef="#br0" timeOffset="254.1067">11028 5759 0,'45'0'15,"-1"0"1,1 0-16,0-45 16,-1 45-16,1 0 0,0-44 15,-1 44-15,1 0 0,44 0 16,-44-45-16,0 45 0,-1 0 15,1 0-15</inkml:trace>
  <inkml:trace contextRef="#ctx0" brushRef="#br0" timeOffset="456.2901">11341 6027 0,'0'45'16,"44"-45"-16,1 0 15,0-45 1,-1 45 0,1 0-16,0-45 0</inkml:trace>
  <inkml:trace contextRef="#ctx0" brushRef="#br0" timeOffset="941.3614">12591 5089 0,'0'0'0,"0"45"0,45-45 31,-1 0-15,1 0-16,-1 0 16,1-45-16,0 45 0,-1-44 15,1-1-15,0 45 0,-1-45 16,1 1-16,0 44 0,-45-45 15,0 0-15,0 1 0,44 44 16,-44-45-16,0 1 0,0-1 16,-44 45-1,-1 0-15,0 0 16,45 45-16,-44-1 16,44 1-16,0-1 0,0 1 15,0 0-15,0 44 0,0-44 16,0 44-16,0 0 0,0 1 15,44-1-15,-44 0 0,45 0 16,-45 1-16,0-1 0,45 0 16,-45 1-16,44-46 0,-44 46 15,45-46-15,-45 1 16,0 0-16</inkml:trace>
  <inkml:trace contextRef="#ctx0" brushRef="#br0" timeOffset="1129.3277">12814 5580 0,'0'-44'16,"45"44"0,-1 0-16,1 0 0,0 0 15,-1 0-15,1-45 0,0 45 16,-1 0-16,46 0 0,-46-44 15,46 44-15,-1 0 16</inkml:trace>
  <inkml:trace contextRef="#ctx0" brushRef="#br0" timeOffset="1368.2822">14109 5134 0,'-45'0'15,"45"-45"1,-44 45 0,44 45 15,0 0-31,0-1 16,0 1-16,0 0 15,44-1-15,1 46 0,0-46 16,-1 1-16,1-45 0,0 44 15,44-44-15</inkml:trace>
  <inkml:trace contextRef="#ctx0" brushRef="#br0" timeOffset="1821.2538">14511 5134 0,'0'0'0,"0"-45"16,-45 45-16,90 0 47,-1 0-47,-44 45 15,45 0-15,0-45 0,-45 44 16,0 1-16,0 0 0,0-1 16,44 1-16,-44 0 0,0-1 15,0 1-15,0-1 16,0-88 15,0-1-15,0 1-16,0-46 0,0 46 15,0-1-15,0 0 0,0 1 16,0-46-16,0 46 0,0-1 16,0 0-1,45 45 1,-45 45-16,0 0 15,0-1-15,0 1 16,0 0-16,0 44 16,45-44-16,-45-1 0,44 1 15,-44 0-15,45-1 0,0 1 16,-1-45-16,1 0 0,0 0 16</inkml:trace>
  <inkml:trace contextRef="#ctx0" brushRef="#br0" timeOffset="2040.2937">15091 4866 0,'45'0'16,"-45"45"0,44-45-16,1 44 15,0 1 1,-1 0-16,-44-1 15,45 1-15,0 0 0,-1-1 16,1 1-16,0 0 0,-45 44 16,44-44-16,-44 44 0,0-45 15,0 46-15</inkml:trace>
  <inkml:trace contextRef="#ctx0" brushRef="#br0" timeOffset="2368.3314">15895 5580 0,'44'0'16,"1"0"15,0-44-31,-1 44 16,-44-45-16,45 45 0,0-44 15,-1-1-15,1 45 0,44-45 16,-44 45-16,0-44 0,-1 44 15</inkml:trace>
  <inkml:trace contextRef="#ctx0" brushRef="#br0" timeOffset="3080.2868">17413 4955 0,'0'0'0,"-45"0"16,1 0-16,-1 0 16,0 0-16,1 0 15,-1 45-15,45 0 16,0-1-16,0 1 15,45 0-15,-1-45 16,-44 44-16,90 1 0,-46 0 16,1-1-16,0 1 0,44 0 15,-45-1-15,1-44 0,0 45 16,-1-1-16,-44 1 16,45-45-16,-45 45 15,-45-1-15,1-44 0,-1 0 16,0 0-16,1 0 15,-1 0-15,1-44 16,44-1-16,0 0 16,0 1-1,0-1-15,44 1 0,1-1 16,-1 45-16,-44-45 0,45 45 16,0 0-16,-1 0 0,1 0 15,0 0 1,-1 45-1,1 0-15,0-1 16,-45 1-16,44-45 16,-44 44-16,45-44 0,-45 45 15,45-45-15,-1 0 16,-44 45-16</inkml:trace>
  <inkml:trace contextRef="#ctx0" brushRef="#br0" timeOffset="3256.2817">18127 4955 0,'0'0'0,"0"-44"16,0-1-1,45 45 32</inkml:trace>
  <inkml:trace contextRef="#ctx0" brushRef="#br0" timeOffset="3660.2955">18351 5089 0,'0'45'0,"44"-45"15,-44 45 1,0-1 0,45-44-16,-45 45 0,44 0 15,-44-1-15,45-44 16,-45 45-16,45 0 16,-1-45-1,1 0 1,-45-45-16,0 0 15,45 1 1,-45-1-16,44 0 0,-44 1 16,0-1-16,45 0 0,0 1 15,-1 44 1,1 0 0,0 44-1,-45 1-15,44 0 16,-44-1-16,45-44 15,-45 45-15,45 0 0,-1-1 16,1 1 0,-1 0-16</inkml:trace>
  <inkml:trace contextRef="#ctx0" brushRef="#br0" timeOffset="4181.3144">15895 6250 0,'0'-44'0,"44"44"32,1 0-17,0 0-15,-1 0 16,-44-45-1,45 45-15,0 0 0,-1 0 0,1-45 16,0 45-16,-1-44 16,1 44-16,0-45 0,-1 45 15,1 0-15,0-45 0,-1 45 16</inkml:trace>
  <inkml:trace contextRef="#ctx0" brushRef="#br0" timeOffset="4932.3046">19110 4955 0,'0'-44'16,"44"44"-16,-44-45 15,45 45 1,-45-45 0,44 45-16,-44-44 0,45 44 15,0 0-15,-1 0 16,1 0-1,0 44-15,-1 1 16,1 0-16,-45-1 16,45 1-16,-45 0 0,0-1 15,0 1-15,0 0 0,0-1 16,0 1-16,0 0 0,0-1 16,-45-44-1,90-44 16,-45-1-31,44 0 0,-44 1 16,0-1-16,45 0 0,-45 1 16,45-1-16,-45 0 15,44 1-15,-44-1 0,45 90 63,-45-1-63,0 1 15,0 0-15,45-1 0,-45 1 16,0 0-16,44-45 0,1 44 16,-1 1-16,1 0 0,0-1 15,44-44-15,-44 45 16,44-45-16</inkml:trace>
  <inkml:trace contextRef="#ctx0" brushRef="#br0" timeOffset="5200.3164">21163 5179 0,'45'0'32,"44"-45"-17,-44 45-15,44 0 16,1-45-16,43 45 0,1-44 15,0 44-15,0-45 16,45 45-16,-45-45 0,0 45 16,44-44-16,-44-1 0,0 45 15,-44-45-15,44 45 0,-45-44 16,-45 44-16,46-45 0,-46 1 16,-44-1-16</inkml:trace>
  <inkml:trace contextRef="#ctx0" brushRef="#br0" timeOffset="5468.3322">22815 4375 0,'0'45'32,"45"-45"-32,0 0 15,-1 44-15,1-44 0,0 45 16,-1-45-16,1 45 0,0-45 15,44 44-15,-45 1 0,1 0 16,0-1-16,-1-44 0,1 45 16,0-1-16,-1 1 15,-44 0-15,0-1 16,0 1-16,-44 0 0,-1-45 16,0 44-16,45 1 15,-44 0-15,-1-45 0</inkml:trace>
  <inkml:trace contextRef="#ctx0" brushRef="#br0" timeOffset="5740.3669">24155 4688 0,'0'0'15,"44"0"-15,1 0 16,0 0-1,-1 44 17,1 1-32,-45-1 15,45 1-15,-1 0 0,1-1 16,-45 1-16,45 0 0,-1-1 16,1 1-16,-45 0 0,45-1 15,-1 1-15,1-45 16</inkml:trace>
  <inkml:trace contextRef="#ctx0" brushRef="#br0" timeOffset="6156.2888">24691 4286 0,'0'0'0,"-45"-45"0,0 45 16,1-45-16,-1 45 0,0 0 15,1 0-15,-1 45 0,0 0 16,1-1-16,-1 1 0,0 0 16,1 44-16,-1-44 0,1 44 15,-1 0-15,0 0 0,1 1 16,-1-1-16,0 45 0,45-45 16,0 1-16,0-1 15,0 0-15,0 0 0,45-44 16,0 44-16,-1 1 0,1-46 15,44 1-15,0 0 0,1-45 16,-1 0-16,0 0 0,1 0 16,-1-45-16,0 0 0,1 1 15,-46-1-15,45-44 0,-44-1 16,0 1-16,-1 0 0,1 0 16,0-1-16,-45-44 0,0 45 15,0-45-15,0 0 16,0 0-16,-45 0 0,0 0 15,1 45-15,-46 0 0,46 44 0,-45 0 16,-1 45-16,1 45 16,0 0-16,-45 44 0</inkml:trace>
  <inkml:trace contextRef="#ctx0" brushRef="#br0" timeOffset="10808.2612">7590 8617 0,'-44'-45'0,"44"0"16,-45 1-16,45-1 15,0 90 32,45-1-47,-45 1 16,44 0-16,-44-1 16,45 46-16,0-46 15,-45 1-15,44-45 0,1 44 16,-1-44-16,1 0 15,0 0-15,-1-44 0,1-1 16,0 1-16,-1-1 0,1 0 16,-45 1-16,45-1 0,-45 0 15,44 1-15,-44-1 16,0 0-16,0 1 0,45 44 16,-45-45-16,0 90 31,45-1-16,-45 1-15,0 0 0,0-1 0,44 46 16,-44-1-16,45 0 16,-45 45-16,45-45 0,-1 1 15,-44 44-15,45-45 16,-45 45-16,0 0 0,0-45 16,0 0-16,0-44 0,0 0 15,0-1-15,0 1 0,-45-45 31,45-45-31,-44 45 0,-1-89 16,45 44-16,0 1 16,-45-45-16,45-1 0,0 46 0,0-46 15,0 1-15,0 0 16,0-1-16</inkml:trace>
  <inkml:trace contextRef="#ctx0" brushRef="#br0" timeOffset="11021.2536">8974 8661 0,'0'0'0,"45"0"0,0 45 16,-1-45-16,1 45 16,0-45-1,-1 0-15,1 0 16,0 0-16,-1 0 0,1 0 15,-1 0-15,46 0 16,-46 0-16,1 0 0,0-45 16</inkml:trace>
  <inkml:trace contextRef="#ctx0" brushRef="#br0" timeOffset="11253.2114">9599 8527 0,'-44'-44'0,"-1"44"0,45 44 32,0 1-17,0 0-15,0 44 16,0-44-16,0 44 16,0-45-16,45 46 0,-45-46 15,0 1-15,44 0 0,-44-1 16,45 1-16,0 0 15,-1-90-15</inkml:trace>
  <inkml:trace contextRef="#ctx0" brushRef="#br0" timeOffset="11785.2512">10091 8527 0,'0'0'0,"0"-44"15,0-1-15,44 45 31,-44 45-15,0-1-16,45 1 0,-45 0 16,0-1-16,0 1 15,0 0-15,0-1 0,0 1 16,44-1-16,-44 1 16,0-90-1,0 1 1,0-1-16,0 1 0,0-1 15,0-44-15,0 44 0,0-44 16,0-1-16,0 46 0,0-1 16,0 0-16,0-44 0,0 44 15,0 1 1,0 88 15,0 1-31,0 0 0,45-45 16,-45 44-16,45 46 15,-1-46-15,1 1 0,0 0 16,-1-1-16,-44 46 0,45-46 16,0 1-16,-1 0 0,1-1 15,0 1-15,-1-45 16,-44 44-16,45 1 0,-45 0 16,0-1-1,-45 1 1,1-45-16,-1 0 0,0 45 15,1-45-15,-1 0 0,0 44 16,1-44-16,-1 0 16</inkml:trace>
  <inkml:trace contextRef="#ctx0" brushRef="#br0" timeOffset="12549.2734">10984 8438 0,'0'45'78,"44"-1"-78,1 1 16,-45 0-16,44-1 15,-44 1 1,45-45-16,0 0 16,-1-45-1,1 1-15,-45-1 16,45 0-16,-45 1 15,0-1-15,0 0 0,0 1 16,0-1 0,0 90 31,44-45-47,-44 44 15,0 1-15,45 0 0,-45 44 16,0 0-16,45 1 0,-45-1 15,0 0-15,44 0 0,-44 1 16,0 44-16,0-45 0,45 45 16,-45-45-16,0 1 15,0-1-15,0-45 0,0 46 16,0-46-16,0 1 16,-45-45-16,1 0 0,-1 0 15,0 0-15,1 0 16,-1 0-16,-44-45 0,44 1 15,0-1-15,1-44 0,44 44 16,-45-44-16,45 44 0,0-44 16,45 44-16,-45-44 0,44 0 15,1 44-15,44-44 0</inkml:trace>
  <inkml:trace contextRef="#ctx0" brushRef="#br0" timeOffset="12748.26">11966 8572 0,'0'0'0,"44"0"0,1 0 16,0 0 0,-1 0-1,1 0-15,0 0 0,-1-45 16,1 45-16,0 0 15,-1-44-15,1 44 0</inkml:trace>
  <inkml:trace contextRef="#ctx0" brushRef="#br0" timeOffset="12949.2874">12234 8840 0,'0'44'15,"44"-44"17,1 0-32,0 0 15,-1 0 1,1-44-16,0 44 0,-1-45 16</inkml:trace>
  <inkml:trace contextRef="#ctx0" brushRef="#br0" timeOffset="13524.2114">13796 8036 0,'45'0'0,"0"0"15,-1 0-15,1-44 16,0-1-16,-1 45 0,1-45 16,-45 1-16,45 44 0,-45-45 15,0 0-15,0-44 0,0 44 16,0 1-16,0-1 16,0 0-16,0 1 0,-45 44 15,0-45-15,1 45 16,-1 0-16,0 0 15,1 0-15,-1 45 16,45-1-16,-45 1 0,45 44 16,0-44-16,0 44 0,-44-44 15,44 44-15,0 1 0,44-1 16,-44 0-16,45 0 16,0 1-16,-45-46 0,44 46 15,1-46-15,-45 1 0,45 0 16,-45-1-16,44 1 15,-44 0-15,-44-45 32</inkml:trace>
  <inkml:trace contextRef="#ctx0" brushRef="#br0" timeOffset="13725.3086">13305 8483 0,'0'0'0,"45"0"31,44 0-15,-44 0-16,-1-45 16,46 45-16,-1-45 0,0 45 15,1 0-15,-1-44 0,45 44 16</inkml:trace>
  <inkml:trace contextRef="#ctx0" brushRef="#br0" timeOffset="13973.2502">14823 7947 0,'0'-45'15,"-44"45"16,44 45-15,-45-45-16,45 45 16,0-1-16,-45 1 0,45-1 15,0 1-15,0 0 16,0-1-16,45 1 0,-45 0 16,45-1-16,-1 1 15,1-45-15,0 0 16</inkml:trace>
  <inkml:trace contextRef="#ctx0" brushRef="#br0" timeOffset="14430.2219">15047 8215 0,'-45'-45'0,"45"0"16,0 1-16,0-1 15,45 45 1,-1 0-1,1 0-15,-1 0 0,1 0 16,0 0 0,-1 45-16,-44-1 15,0 1-15,0 44 16,0-44-16,0 0 0,0-1 16,-44-44-16,44 45 0,0 0 15,0-90 1,0 0-1,0 1-15,44-1 16,-44 0-16,45-44 16,-45 44-16,45 1 0,-45-1 15,0 1-15,0-1 16,0 0-16,0 90 47,0 0-47,0-1 15,44 1-15,-44-1 0,0 1 16,0 0-16,0-1 16,45 1-16,-45 0 0,45-1 15,-1-44-15,-44 45 0,45-45 16</inkml:trace>
  <inkml:trace contextRef="#ctx0" brushRef="#br0" timeOffset="14612.2358">15895 8259 0,'44'0'16,"-44"-44"-16,45 44 31,0 0-31,-1 0 16,-44-45-16,45 45 0,0 0 15,-1 0-15,1 0 16,0 0-16,-1-45 0</inkml:trace>
  <inkml:trace contextRef="#ctx0" brushRef="#br0" timeOffset="14832.2328">16207 7947 0,'-44'0'15,"-1"0"-15,45 45 47,0-1-47,0 1 16,0-1-16,0 1 0,0 0 15,0-1-15,0 1 0,0 0 16,0-1-16,0 1 16,0 0-16</inkml:trace>
  <inkml:trace contextRef="#ctx0" brushRef="#br0" timeOffset="15460.2238">16743 7992 0,'0'44'47,"0"1"-32,0-1-15,0 1 16,0 0-16,0-1 16,0 1-16,0 0 0,0-1 15,45 1-15,-45-90 47,0 1-31,0-1-16,0 0 0,-45 1 15,45-1-15,0 0 0,0-44 16,0 45-16,0-1 16,0 0-16,0 1 0,0-1 15,0 90 16,45-1-15,-45 1-16,44-45 16,1 45-16,-45-1 0,45 1 15,-1-1-15,1 1 0,0 0 16,-1-1-16,1-44 16,0 45-16,-45 0 0,44-45 15,1 44-15,-90 1 47,1-45-47,-1 0 0,-44 0 16,44 0-16,0 0 0,1 0 15,-1 45-15,0-45 0,1 0 16</inkml:trace>
  <inkml:trace contextRef="#ctx0" brushRef="#br0" timeOffset="15976.2579">17324 8036 0,'0'0'16,"44"-44"-16,-44-1 16,45 45-16,0 0 46,-1 0-46,1 0 16,-1 0 0,1 0-16,-45 45 0,0-1 15,45 1-15,-45-1 16,0 1-16,0 0 0,0-1 16,-45 1-16,45 0 15,0-90 16,0 0-15,45 1-16,-45-1 0,0 0 16,44 1-16,1-1 15,-45 1-15,45-1 0,-45 0 16,44 45-16,-44-44 16,45-1-16,-45 90 46,45-1-30,-45 1-16,0 0 16,0-1-16,0 1 0,44-1 15,-44 1-15,0 0 16,45-1-16,0 1 16,-1-45-16,1 0 15,0 0 1</inkml:trace>
  <inkml:trace contextRef="#ctx0" brushRef="#br0" timeOffset="16254.2177">18127 7500 0,'0'0'0,"-44"-44"0,44-1 0,0 0 16,0 90 15,44-45-31,1 45 0,0-45 16,-1 44-16,1 1 15,0 0-15,44-1 0,-45 1 16,1 0-16,44-1 0,-44-44 16,0 45-16,-1 0 0,1-1 15,-45 1-15,0 44 0,0-44 16,0-1-16,-45 46 0,1-46 15,-1 46-15,0-46 0</inkml:trace>
  <inkml:trace contextRef="#ctx0" brushRef="#br0" timeOffset="16625.1961">19601 7768 0,'0'45'15,"44"-45"-15,1 0 16,0 0-16,-1 0 16,1 0-16,0 0 0,44 0 15,-45 0-15,1 0 16,0 0-16,-1 0 0,1 0 15,0 0-15</inkml:trace>
  <inkml:trace contextRef="#ctx0" brushRef="#br0" timeOffset="16808.1814">19690 8125 0,'0'45'16,"45"-45"-16,-1 0 16,1 0-1,0 0-15,-1-45 0,1 45 16,44 0-16</inkml:trace>
  <inkml:trace contextRef="#ctx0" brushRef="#br0" timeOffset="17550.1938">21610 7634 0,'0'-44'0,"0"-1"16,0 0-1,0 1-15,44-1 0,1 0 16,0 1 0,-45-1-16,44 0 0,1 1 15,-45-1-15,45 45 0,-45-44 16,0-1-16,44 45 15,-44-45-15,-44 45 16,-1 0-16,0 45 16,1-45-16,-1 45 15,45-1-15,-45 1 0,1-45 16,44 44-16,0 1 0,0 0 16,0 44-16,44-44 0,1-1 15,0 1-15,-1 0 0,1-1 16,0-44-16,44 45 0,-44 0 15,-1-45-15,1 44 0,0-44 16,-1 45-16,1-45 0,-45 45 16,0-1-1,-45-44 1,1 0-16,-1 0 16,0 0-1,1 0 1,44-44-16,0-1 15,0 0-15,0 1 16,44-1-16,1 0 16,-45 1-16,45 44 0,-45-45 15,44 45-15,1 0 0,0 0 16,-1 0 0,1 45-16,0-1 15,-1-44-15,-44 45 16,45-45-16,-1 45 0,-44-1 15,45-44-15,0 45 16,-1 0-16</inkml:trace>
  <inkml:trace contextRef="#ctx0" brushRef="#br0" timeOffset="17729.5748">22547 7232 0,'-44'-44'15,"44"-1"-15,0 90 63</inkml:trace>
  <inkml:trace contextRef="#ctx0" brushRef="#br0" timeOffset="18115.6051">22815 7545 0,'45'0'15,"-45"45"1,45-45-16,-45 44 15,44-44-15,-44 45 16,0 0 0,45-45-16,-45 44 15,45-44-15,-45-44 47,44 44-31,-44-45-16,0 0 0,45 1 15,-45-1-15,0 0 0,45 1 16,-45-1-16,44 45 16,1 0-1,-1 0 1,-44 45-16,45-45 0,-45 44 16,0 1-16,45 0 15,-45-1-15,0 1 16,44 0-16,-44-1 0</inkml:trace>
  <inkml:trace contextRef="#ctx0" brushRef="#br0" timeOffset="18492.548">24601 6875 0,'0'0'0,"0"-44"16,0-1-16,0 90 46,-44-45-46,44 44 16,-45 1-16,45 0 0,-45 44 16,45-44-16,0 44 0,0-45 15,0 46-15,0-1 0,0 0 16,0-44-16,45 44 16,0-44-16,-45 44 0,44-44 15,46-45-15,-46 45 0,1-45 16,44 0-16,-44 44 0,-1-44 15</inkml:trace>
  <inkml:trace contextRef="#ctx0" brushRef="#br0" timeOffset="18969.4968">25092 7232 0,'0'0'0,"0"-44"15,0-1-15,45 45 16,0 0 0,-1 0-16,1 0 15,-45 45 1,45-45-16,-45 44 16,0 1-16,0 0 0,0-1 15,44 1-15,-44 0 16,0-1-16,0 1 15,0-90 17,0 1-32,0-1 0,0 0 15,0 1-15,0-1 16,0 0-16,45-44 0,-45 45 16,45-1-16,-45 0 15,0 1 1,0 88 15,0 1-31,44 0 16,-44-1-16,0 1 0,45-1 15,-45 1-15,45 0 0,-45-1 16,44 1-16,-44 0 0,45-1 16,0 1-16,-1-45 0,1 45 15,-1-45-15</inkml:trace>
  <inkml:trace contextRef="#ctx0" brushRef="#br0" timeOffset="19184.5171">26209 7277 0,'44'0'15,"1"0"1,0-45-1,-1 45 1,1 0-16,44 0 16,-44 0-16,-1 0 0,1 0 15,0 0-15,-1 0 0,1 0 16,0-44-16</inkml:trace>
  <inkml:trace contextRef="#ctx0" brushRef="#br0" timeOffset="19462.4652">26477 7009 0,'0'45'46,"0"0"-30,0-1 0,0 1-16,0-1 15,44 1-15,-44 0 0,45-1 16,-45 1-16,44 0 16,-44-1-16,0 1 15</inkml:trace>
  <inkml:trace contextRef="#ctx0" brushRef="#br0" timeOffset="20412.4056">27503 6875 0,'0'-44'0,"0"88"79,0 1-64,0 0 1,0-1-16,0 1 0,0 0 15,0 44-15,0-45 0,0 46 16,0-46-16,0 46 0,0-46 16,0 1-16,0 0 15,0-90 1,0 0 0,0 1-16,0-1 15,0-44-15,0 44 0,0 0 16,0-44-16,0 45 0,0-46 15,0 1-15,0 44 0,0 1 16,0-1-16,-44 45 16,44-45-16,0 90 31,44-45-15,-44 45-16,45-1 0,0 1 15,-1 0-15,1-1 0,0 1 16,-1 44-16,1-44 0,0-1 15,44 1-15,-44 0 16,-1-1-16,1 1 0,0 0 16,-1-1-16,1 1 15,-90 0 17,1-45-17,-46 0-15,46 0 0,-1 44 16,0-44-16,1 0 0,-1 0 15,0 0-15,90 0 47</inkml:trace>
  <inkml:trace contextRef="#ctx0" brushRef="#br0" timeOffset="20973.3701">28262 7232 0,'45'-44'15,"-45"-1"1,0 1 0,45 44-1,-1 0-15,1 0 16,-45 44-1,45-44-15,-45 45 16,44-45-16,-44 44 16,0 1-16,0 0 0,0-1 15,0 1-15,0 0 16,0-1-16,0 1 16,0-90 15,0 1-31,0-1 15,0 0-15,0 1 0,45-1 16,-45 0-16,45 1 0,-45-1 16,44-44-16,-44 44 15,45 1-15,-45-1 16,0 90 31,0-1-47,0 1 15,0 0-15,0-1 0,0 45 16,0-44-16,0 0 16,0-1-16,0 1 0,45 0 15,-45-1-15,44 1 16,-44 0-16,45-45 0,0 44 16,-1-44-16,1 0 0,-1 0 15,46 0-15,-46-44 16</inkml:trace>
  <inkml:trace contextRef="#ctx0" brushRef="#br0" timeOffset="21298.3491">29111 6518 0,'0'0'0,"-45"-45"0,90 45 32,-1 0-17,1 45 1,0-45-16,-1 45 16,1-45-16,0 44 0,44 1 15,-44 0-15,-1 44 0,1-44 16,0-1-16,-1 46 0,-44-46 15,45 46-15,0-46 0,-45 45 16,44-44-16,-44 44 0,0-44 16,0 0-16,0 44 0,0-44 15,-44-1-15</inkml:trace>
  <inkml:trace contextRef="#ctx0" brushRef="#br0" timeOffset="22000.3048">31432 7188 0,'-44'0'0,"88"0"62,1 0-62,0 0 0,44 0 16,0-45-16,45 45 0,0-44 15,0 44-15,0 0 0,0-45 16,45 0-16,-45 45 0,0-44 16,0 44-16,-1-45 0,1 45 15,-44 0-15,-1-45 16,-44 45-16,-1 0 0,1 0 15,-45-44-15</inkml:trace>
  <inkml:trace contextRef="#ctx0" brushRef="#br0" timeOffset="22292.2876">32817 6607 0,'0'-44'16,"44"44"0,1 0-1,0 0 1,-1 44-16,1-44 16,44 45-16,-44-45 0,44 45 15,-44-1-15,44-44 16,-44 45-16,-1 0 0,1-45 15,0 44-15,-1 1 0,-44 0 16,0-1-16,0 1 0,0 0 16,0-1-16,-44-44 0,-1 45 15</inkml:trace>
  <inkml:trace contextRef="#ctx0" brushRef="#br0" timeOffset="22707.2613">34424 6429 0,'0'0'0,"45"0"0,-1 0 15,1 0 1,0 0-1,-1 0 1,1 0-16,-1 0 16,1 0-16,0 0 15,-45 44-15,0 1 0,0 0 16,0-1-16,0 1 0,0 0 16,-45-1-16,0 1 0,1 44 15,44-44-15,-45-45 0,1 45 16,-1-1-16,45 1 15,45-45 17,-1 0-32,1-45 0,-1 45 15,46 0-15,-1-44 16,0 44-16,1-45 0,-46 45 16,46-45-16,-1 45 0</inkml:trace>
  <inkml:trace contextRef="#ctx0" brushRef="#br0" timeOffset="24760.6193">35183 6206 0,'0'-45'0,"0"0"15,-45 45-15,45-44 16,-44 44-16,44-45 15,-45 45-15,0-45 0,1 1 16,-1 44 0,0 0-16,1 0 15,-1 0-15,0 0 0,1 0 16,-1 0-16,1 44 0,-1 1 16,0-45-16,1 45 15,-1-1-15,45 46 0,-45-46 16,1 1-16,44 0 15,-45-1-15,0 45 0,45-44 16,0 44-16,0 1 0,-44-46 16,44 46-16,0-1 0,0-44 15,44 44-15,-44 0 0,45-44 16,0 44-16,-1-44 0,1 44 16,0-44-16,44-1 0,-44 1 15,44-45-15,-45 45 16,46-45-16,-1 0 0,0-45 15,1 45-15,-1-45 16,-44 1-16,44-1 0,0 0 16,-44 1-16,44-1 0,0-44 15,-44 44-15,0 1 0,-1-46 16,1 1-16,-45 0 0,45-1 16,-45 1-16,0 0 0,-45-1 15,0 1-15,1-45 0,-46 45 16,1 44-16,-45-44 0,45 44 15,-45 1-15,-45 44 16,45 0-16</inkml:trace>
  <inkml:trace contextRef="#ctx0" brushRef="#br0" timeOffset="30080.2811">5536 11831 0,'0'-44'47,"0"-1"-31,45 0-16,-45 1 0,45-1 15,-1 0-15,-44 1 16,45-46-16,0 46 16,-45-46-16,44 46 0,1-45 15,-45 44-15,0 0 0,0-44 16,0 44-16,0 1 15,-45 44-15,45-45 0,-44 45 16,-1 0-16,0 0 16,1 45-16,-1-1 0,0 1 15,45 0-15,0-1 16,0 1-16,0 0 0,0-1 16,0 1-16,45-1 15,0 1-15,-1 0 0,1-45 16,0 44-16,44 1 15,0 0-15,-44-1 0,44 46 16,-44-46-16,-1 1 0,1 0 16,-45-1-16,45 1 0,-45 0 15,0-1-15,-45-44 16,45 45-16,-45-45 0,1 45 16,-1-45-16,1 0 15,-1 0-15,45-45 16,0 0-1,0 1-15,0-1 16,0 0-16,45 1 0,-1-1 16,-44 0-16,89 1 0,-44-1 15,0 45-15,-1-45 0,1 45 16,0 0-16,-1 0 0,1 45 16,0-45-1,-1 45-15,1-1 16,-45 1-16,45-45 0,-45 45 15,0-1-15,44 1 16,1-90 15,-45 1-15,0-1-16,0 0 16,45 1-16,-45-1 15,44 45 16,-44 45-31,45-1 16,0 1 0,-1 0-16,1-1 15,-1-44 1,1 0-16,0 0 0,-1 0 16,-44-44-16,45 44 15,0-45-15,-45 0 0,44 1 16,-44-46-16,45 46 15,-45-1-15,0 0 0,0-44 16,0 44-16,-45 1 0,45-1 16,0 1-16,0-1 15,-44 0 1,44 90 15,0 0-15,0-1 15,0 1 94,44-1-109,-44 1-16,45 0 15,-45 44-15,45-44 16,-45-1-16,44 46 0,-44-46 16,0 1-16,45 0 0,-45-1 15,0 1-15,45-45 31,-45-45-31,0 1 16,0-1-16,44 0 0,-44 1 16,45-1-16,-45 0 0,45 1 15,-45-1-15,44 0 0,1 1 16,-1-1-16,1 45 16,-45-45-16,45 45 0,-1 0 15,1 0-15,0 0 16,-1 45-16,1 0 15,-45-1-15,0 1 16,-45 0-16,45-1 0,-44 1 16,-1-45-16,0 45 15,1-1-15,-1-44 0,0 0 16,1 0-16,44-44 16,0-1-16</inkml:trace>
  <inkml:trace contextRef="#ctx0" brushRef="#br0" timeOffset="30308.2668">8037 10983 0,'44'45'0,"-44"-1"0,45-44 15,-45 45-15,45 0 0,-1-1 16,-44 1-16,45-1 0,0 1 15,-1 0-15,-44-1 0,45 1 16,-45 0-16,0-1 16,45 1-16,-45 0 15</inkml:trace>
  <inkml:trace contextRef="#ctx0" brushRef="#br0" timeOffset="30464.2569">8215 11295 0,'0'0'0,"0"-44"0,0-1 16,0 1-1,0-1 1,45 45-16,0 0 16,-45-45-16,44 45 15,1-44-15</inkml:trace>
  <inkml:trace contextRef="#ctx0" brushRef="#br0" timeOffset="30788.2391">8796 11295 0,'0'0'0,"0"45"16,44-45 30,-44 45-46,45-45 16,-45 44-16,45-44 16,-1 45-16,1-45 15,-45 45-15,45-1 0,-1 1 16,1-45 0,-45-45-1,0 1 1,0-1-16,0 0 15,0 1-15,0-1 0,0 0 16,0 1-16,45-1 16,-45 1-16,44 44 0,-44-45 15</inkml:trace>
  <inkml:trace contextRef="#ctx0" brushRef="#br0" timeOffset="31192.2124">9644 11251 0,'0'0'0,"45"0"0,-45-45 47,-45 45-47,0 0 16,1 0-16,-1 45 16,0-1-1,45 1 1,0 0-16,0-1 15,45-44 32,0 0-47,-1 0 16,-44-44-16,45 44 0,-45-45 16,45 45-16,-1 0 0,-44-45 15,45 45-15,0 0 16,-1 0-1,-44 45 1,45-45-16,0 45 16,-1-1-16,1-44 15,0 0-15,-1 0 16,1 0-16,-1 0 16</inkml:trace>
  <inkml:trace contextRef="#ctx0" brushRef="#br0" timeOffset="32409.3231">10492 11162 0,'0'0'0,"0"-45"0,-44 0 16,-1 45-1,0 0 1,1 45 0,44 0-16,0-1 0,0 1 15,0-1 1,44 1-16,1 0 0,-45-1 15,45 1-15,-1 0 0,1-1 16,0-44-16,-1 0 0,46 0 16,-46 0-16,1-44 0,-45-1 15,45 0-15,-1 1 0,1-1 16,0 0-16,-45 1 16,44-45-16,-44 44 0,0-44 15,0 44-15,0 0 16,0 1-16,0-1 0,0 0 15,0 1-15,0-1 0,-44 45 32,44 45-32,0-1 15,0 1-15,0 0 0,44-1 16,-44 1-16,45 44 0,-1-44 16,-44 0-16,45-1 0,0 1 15,-1-1-15,-44 1 0,45 0 16,0-45-16,-1 0 15,1-45 1,-45 0 0,45 1-16,-45-1 15,0 1-15,44 44 16,-44-45-16,45 45 0,0 0 16,-1 45-1,-44-1 1,45-44-16,0 45 15,-1-45 1,-44 44 0,45-44-16,-1 0 0,1-44 15,0-1 1,-1 1 0,1-1-1,-45 0-15,45 45 16,-1 45 15,1 0-15,0-1-1,-1 1-15,1-45 16,44 0-16,-44 0 0,0 0 16,44 0-16,-44 0 0,44-45 15,-45 45-15,46-44 16,-46 44-16,1-45 0,-45 0 15,45 45-15,-45-44 16,0-1-16,0 0 16,-45 45-16,0 0 0,1 0 15,-1 0-15,0 45 0,1 0 16,-1-45-16,1 44 0,-1-44 16,45 45-16,0 0 15,0-1-15,45-44 31,-1 0-31,1 0 0,-1 0 16,1 0-16,0 0 16,-45-44-16,44 44 0,-44-45 15,45 45-15,-45-45 0,0 1 32,45 44-32,-45 44 31,44 1-16,-44 0-15,0-1 16,45 1-16,-45-1 0,45 1 16,-1 44-16,1 1 0,0-46 15,-1 46-15,46-1 16,-46 0-16,1 1 0,-1-1 16,46 0-16,-46-44 0,-44 44 15,45-44-15,-45-1 0,0 1 16,-89-45 15,44 0-31,-44 0 0,0 0 16,-1 0-16,1-45 0</inkml:trace>
  <inkml:trace contextRef="#ctx0" brushRef="#br0" timeOffset="32620.3122">12234 10983 0,'-45'0'0,"45"-45"16,-45 45-1,1 0 1,44-44-16</inkml:trace>
  <inkml:trace contextRef="#ctx0" brushRef="#br0" timeOffset="32858.294">10537 10849 0,'0'0'16,"-45"45"-16,1-45 0,-1 0 16,90 0 15,-1 0-31,1 0 16,44 0-16,-44 0 0,44 0 15,1 0-15,-1-45 0,0 45 16,-44 0-16</inkml:trace>
  <inkml:trace contextRef="#ctx0" brushRef="#br0" timeOffset="33250.2694">16297 10045 0,'0'-44'16,"44"44"15,1 44-15,-45 1-16,45 0 16,-45-1-16,44 1 0,-44 0 15,45-1-15,0 46 0,-45-46 16,44-44-16,-44 45 0,45-1 15</inkml:trace>
  <inkml:trace contextRef="#ctx0" brushRef="#br0" timeOffset="33620.2458">15850 10135 0,'0'0'0,"-44"89"0,44 45 15,0-45-15,0 0 16,44 1-16,1-1 0,-1 0 16,1-44-16,44 44 15,1-44-15,44 0 0,-45-45 16,45 0-16,0 0 0,-45-45 15,45 45-15,-45-89 0,1 44 16,-1 0-16,-44-44 0,-1 0 16,-44-1-16,0 1 0,-44 0 15,-1-45-15,0 45 16,-89-1-16,45 1 0,-45 0 16,45 44-16,-45-44 0,45 89 15,-1 0-15,1 0 16,0 0-16,44 44 0,0 1 15,45 0-15</inkml:trace>
  <inkml:trace contextRef="#ctx0" brushRef="#br0" timeOffset="34112.2148">19779 9777 0,'0'0'0,"45"-44"16,0 44 0,-1 0-1,1 0 1,-1 0-16,1 0 0,0-45 15,-1 45-15,1-44 0,0 44 16,-1-45-16,-44 0 16,45 45-16,-45-44 0,0-1 15,0 0-15,0 1 16,-45-1-16,1 45 0,-1 0 16,0 0-16,1 0 15,-46 0-15,46 0 0,-1 45 16,45-1-16,-44 1 15,44 0-15,0 44 0,0 0 16,0 0-16,44 45 0,1-44 16,44 44-16,-44-45 0,-1 45 15,1-45-15,0 0 0,-1-44 16,1 44-16,0-44 0,-1 0 16,-44-1-1,-44-44 1,-1 0-16,-44 0 15</inkml:trace>
  <inkml:trace contextRef="#ctx0" brushRef="#br0" timeOffset="34289.2655">19958 10224 0,'0'0'0,"0"-45"0,44 45 0,-44-44 15,45 44-15,-45-45 0,45 45 16,-1 0-16,1 0 15,0-45-15,-1 45 0,1 0 16,0 0-16,-1 0 0,1 0 16,0 0-16,-1 45 15,1-45-15</inkml:trace>
  <inkml:trace contextRef="#ctx0" brushRef="#br0" timeOffset="34924.2307">20672 10447 0,'0'0'0,"0"45"0,0-1 16,-44-44-16,44-44 31,0-1-15,44 1 0,-44-1-16,45 45 15,-45-45 1,45 45-16,-1 0 15,1 0 1,-1 0 0,1 45-1,-45 0-15,45-1 16,-1 1-16,-44-1 16,45 1-16,-45 0 15,0-90 32,0 0-31,0 1-16,0-1 15,0 1-15,0-46 0,0 46 16,0-1-16,0 0 0,45 1 16,-1-1-16,1 45 15,0-45-15,-1 45 16,1 0-16,0 0 15,-1 0 1,-44 45-16,45-45 31</inkml:trace>
  <inkml:trace contextRef="#ctx0" brushRef="#br0" timeOffset="35704.1816">21967 10045 0,'-45'0'16,"1"0"0,-1 0-16,0 0 15,1 45 1,-1 0-1,45-1-15,0 1 16,0 0-16,0-1 16,0 1-16,45 0 15,-1-1-15,1-44 16,0 0 0,-1 0-16,-44-44 15,0-1 1,0 0-16,45 1 15,-45-1-15,0 0 0,0 1 16,45-1-16,-1 0 16,1 45-16,0 0 15,-1 0 1,1 45 0,0-45-16,-45 45 0,0-1 15,44-44-15,1 45 0,-45 0 16,45-45-16,-1 0 15,-44 44-15,45-44 16,-45-44 0,0-1-1,44 0-15,1 1 16,-45-1-16,45 0 16,-1 1-16,1 44 15,0 0 1,-1 0-16,1 44 15,-45 1 1,45-45-16,-45 45 16,44-1-1,1-88 17,0-1-32,-1 0 15,-44 1 1,45 44-1,0 0 1,-1 0 0,1 0-16,-45 44 15,44 1 1,-44 0-16,45-45 16,-45 44-16,0 1 0</inkml:trace>
  <inkml:trace contextRef="#ctx0" brushRef="#br0" timeOffset="36084.2074">24557 9733 0,'0'-45'15,"0"1"1,44 44 31,1-45-47,0 45 0,-1 0 16,1 0-16,0 45 15,-1-45-15,1 44 0,-1 1 16,-44-1-16,0 1 15,0 0-15,-44-1 16,44 1-16,-45 0 0,45-1 16,0 1-16,0 0 15,0-1-15,45-44 16,-1 0-16,1 0 16,0 0-16,44 0 0,-44-44 15</inkml:trace>
  <inkml:trace contextRef="#ctx0" brushRef="#br0" timeOffset="36509.235">24601 9376 0,'0'0'0,"-134"44"0,45 1 0,0 44 16,-1-44-16,46 44 15,-45 0-15,44 1 0,0-1 16,45 0-16,0 45 16,0-44-16,45-1 0,0 0 15,-1-44-15,1 44 0,44 0 16,0-44-16,1 0 0,-1-45 15,0 0-15,1 0 0,44 0 16,-45 0-16,0-45 16,0 0-16,1 1 0,-1-46 15,-44 1-15,44 0 0,-44 0 16,-1-45-16,1 44 0,-45-44 16,0 45-16,-45-45 0,1 45 15,-1 0-15,0-1 16,-44 1-16,-45 44 0,0 1 15,0 44-15,0 0 16,-44 0-16</inkml:trace>
  <inkml:trace contextRef="#ctx0" brushRef="#br0" timeOffset="37700.1607">7992 13885 0,'45'0'15,"-45"45"1,0-1-1,0 1-15,0 44 0,0-44 16,0 0-16,0-1 16,0 46-16,0-46 15,0 1-15,0 0 16,0-90 0,0 0-1,0 1-15,0-1 16,0 0-16,0-44 15,0 44-15,0-44 0,0 0 16,0 44-16,0-44 0,0 44 16,0 1-16,0-1 15,0 0-15,44 1 16,1 44 0,-45 44-16,45 1 15,-1 0 1,1-1-1,-45 45-15,45-44 0,-1 0 16,1 44-16,-45-44 0,45-1 16,-1 46-16,1-46 0,-1 1 15,1 0-15,0-1 0,-45 1 16,44-45-16,1 45 16,-45-1-1,-45 1 16,1-45-31,-1 0 0,0 0 16,1 0-16,-45 0 0,44 0 16,0 0-16,1 44 15,-1-44-15,0 0 0,45-44 32</inkml:trace>
  <inkml:trace contextRef="#ctx0" brushRef="#br0" timeOffset="38292.2056">9287 14019 0,'0'0'0,"0"45"16,45-45-16,-45 44 0,44-44 15,-44 45-15,45-45 0,-1 0 16,1 0 0,0 0-16,-1-45 0,-44 1 0,45 44 15,-45-45-15,45 0 16,-45 1-1,0-1-15,0 0 0,0 1 16,0-1-16,0 1 16,0 88 31,0 1-47,0-1 0,0 1 15,44 44-15,-44-44 0,45 44 16,-45 1-16,45-1 15,-45 0-15,44 45 0,-44-45 16,45 1-16,-45-1 16,45 0-16,-45-44 0,0 44 15,0-44-15,44 0 0,-44-1 16,-44-44-16,-1 0 31,0-44-31,1 44 0,-1-45 16,0 0-16,1 1 0,-1-1 15,45-44-15,-45-1 0,45 1 16,0 44-16,45-44 16,-45 0-16,45 44 0,-1 1 15,1-46-15</inkml:trace>
  <inkml:trace contextRef="#ctx0" brushRef="#br0" timeOffset="38506.1778">10939 13796 0,'0'0'0,"45"0"16,-1 44-16,1-44 15,-1 0-15,1 0 16,0 0-16,-1 0 15,1-44-15,0 44 0,-1 0 16</inkml:trace>
  <inkml:trace contextRef="#ctx0" brushRef="#br0" timeOffset="38701.2082">11028 14198 0,'0'0'0,"0"44"0,45-44 16,-1 0 0,1 0-1,0 0-15,-1 0 16,1 0-16,44 0 0,-44-44 16,0 44-16</inkml:trace>
  <inkml:trace contextRef="#ctx0" brushRef="#br0" timeOffset="39248.2231">13171 13349 0,'0'45'0,"45"-45"31,0 0-31,-1 0 0,1 0 15,0 0-15,-1-45 16,1 1-16,44-1 0,-44 45 16,-1-89-16,1 44 0,-45 0 15,45 1-15,-1-1 0,-44 0 16,0 1-16,0-1 0,-44 1 16,44-1-16,-45 45 15,0-45-15,1 45 0,-1 0 16,0 0-16,1 0 15,-1 0-15,1 45 0,-1 0 16,45 44-16,-45 0 0,45 0 16,0 1-16,45-1 0,-45 0 15,45 45-15,-45-44 16,44-1-16,1 0 0,-45 0 16,44 1-16,-44-1 0,45-44 15,-45-1-15,0 1 0,45 0 16,-45-1-16,-45-44 15</inkml:trace>
  <inkml:trace contextRef="#ctx0" brushRef="#br0" timeOffset="39460.181">12903 13751 0,'45'0'16,"0"0"-16,-1 0 15,46 0-15,-46 0 16,46 0-16,-46 0 16,46 0-16,-1-44 0,0 44 15</inkml:trace>
  <inkml:trace contextRef="#ctx0" brushRef="#br0" timeOffset="39698.2128">14511 13349 0,'0'0'0,"0"-44"16,-45 44-1,0 0 1,1 44-16,-1 1 15,45 0-15,-44-45 0,44 44 16,0 1-16,0 0 16,0-1-16,0 1 0,0 0 15,44-1-15,-44 1 0,45-1 16,-1 1-16,1-45 0,44 0 16</inkml:trace>
  <inkml:trace contextRef="#ctx0" brushRef="#br0" timeOffset="40128.2477">14734 13528 0,'0'0'0,"0"-45"0,0 1 0,-45-1 16,90 45 15,0 0-31,-1 0 16,1 0-16,0 45 15,-1-45-15,-44 44 16,45-44-16,0 45 0,-45 0 16,0-1-16,0 1 15,0 0 1,0-90 15,44 0-15,-44 1-16,0-1 0,45 0 15,-45 1-15,0-1 0,0 0 16,0 1-16,44-1 16,-44 90-1,0-1 1,45 1-16,-45 0 16,0-1-16,0 1 0,45-45 15,-45 45-15,44-1 16,1 1-1,0-45-15,-1 45 0,1-45 16</inkml:trace>
  <inkml:trace contextRef="#ctx0" brushRef="#br0" timeOffset="40468.1916">15672 13573 0,'44'0'15,"1"0"1,0 0-1,-1 0-15,1 0 16,-1-45-16,1 45 16,0-45-1,-1 45-15,1-44 0,0 44 0,-1-45 16,-44 0 0,0 1-16,0-1 15,-44 45 1,-1 0-16,0 0 15,1 0 1,44 45 0,0-1-16,0 1 0,0 0 15,0-1 1,0 1-16,0 0 0,0-1 16,44 1-16,-44 0 0,45-1 15,-45 1-15</inkml:trace>
  <inkml:trace contextRef="#ctx0" brushRef="#br0" timeOffset="41144.138">16966 13171 0,'-44'-45'0,"44"90"47,0-1-31,0 1-16,44 0 0,1-1 0,-45 1 15,45 0-15,-45-1 16,44 1-16,-44 0 16,45-1-16,-45 1 15,0-90 16,0 1-15,-45-1-16,45 0 0,-44-44 16,44 0-16,-45 44 0,45-44 15,-45 44-15,45-44 0,-44 44 16,44 0-16,0 1 16,44 88 15,1 1-31,0 0 15,-1 44-15,1-44 16,44-1-16,-44 1 0,0 44 16,-1-44-16,1 0 0,0-1 15,-45 1-15,44 0 16,-44-1 0,-44-44-1,-1 45-15,0-45 0,1 0 16,-46 0-16,46 0 15,-1 0-15,0 0 0,1 0 16,-1 0-16</inkml:trace>
  <inkml:trace contextRef="#ctx0" brushRef="#br0" timeOffset="41596.5985">17413 13305 0,'0'0'0,"0"-45"0,0 0 16,45 45-16,-1 0 16,1 0-1,-45 45-15,44-45 16,-44 45-16,45-45 0,-45 44 16,45 1-16,-1 0 15,-44-1-15,0 1 16,45 0-1,-45-90 17,-45 0-17,45 1-15,0-1 16,0 0-16,0 1 0,0-1 16,0-44-16,0 44 15,0 0-15,0 1 16,45 88 15,-45 1-31,0 0 16,0-1-16,45 1 0,-45 0 15,44-1-15,-44 1 0,45 0 16,-45-1-16,45 1 16,-1 0-16,1-1 15</inkml:trace>
  <inkml:trace contextRef="#ctx0" brushRef="#br0" timeOffset="41861.582">17815 12769 0,'44'0'31,"1"45"-15,-45-1-16,45-44 0,-1 45 16,1-1-16,0 1 0,44 44 15,-44-44-15,-1 44 16,-44-44-16,45 44 16,0-44-16,-45 44 0,0-44 15,0 44-15,0-44 0,-45 0 16,45-1-16,-45-44 0</inkml:trace>
  <inkml:trace contextRef="#ctx0" brushRef="#br0" timeOffset="42088.5665">18708 13528 0,'0'0'0,"44"-45"15,1 45-15,0-44 16,-1 44 0,1 0-16,0 0 15,-1 0-15,1 0 0,0 0 16,-1 0-16,1 0 0,-1 0 16,1 0-16,0 0 0,-1 0 15</inkml:trace>
  <inkml:trace contextRef="#ctx0" brushRef="#br0" timeOffset="42640.5329">20270 12814 0,'-44'0'15,"44"44"1,44-44-1,1 0-15,44 0 16,-44 0-16,0 0 16,-1 0-16,1-44 15,0-1-15,-1 0 16,-44 1-16,0-1 16,0 0-16,0 1 15,0-1-15,0 0 0,-44 45 16,-1-44-16,0 44 15,1-45-15,-1 45 0,0 45 16,1-1 0,-1 1-16,45 0 0,-45 44 15,45-44-15,0 44 0,0 0 16,0 0-16,0 1 0,0 44 16,45-45-16,-45 0 15,0 1-15,45-46 0,-1 46 16,-44-46-16,0 1 0,0 0 15</inkml:trace>
  <inkml:trace contextRef="#ctx0" brushRef="#br0" timeOffset="42804.5555">20047 13215 0,'0'0'0,"45"0"0,-1 0 0,1 0 16,0 0-16,-1 0 0,1 0 15,0 0-15,-1 0 16,46 0-16</inkml:trace>
  <inkml:trace contextRef="#ctx0" brushRef="#br0" timeOffset="43017.5675">21029 13037 0,'0'44'0,"0"1"16,0 0-16,0-1 15,0 1 1,0 0-16,0-1 0,45 1 15,0 0-15,-1-45 16,1 0-16,0 0 0</inkml:trace>
  <inkml:trace contextRef="#ctx0" brushRef="#br0" timeOffset="43472.4809">21387 13126 0,'0'0'16,"0"-45"-16,0 1 15,0-1 1,44 45-16,1 0 16,0 0-16,-1 0 15,1 0-15,-1 0 16,1 45-16,0-1 16,-45 1-16,0 0 15,0-1-15,0 1 16,0 0-16,0-1 15,0 1 1,0-90 0,0 1-16,0-1 15,44 0-15,1 1 16,-45-1-16,0 0 0,0 1 16,45-46-16,-45 46 15,0-1-15,0 1 16,44 44-16,-44 44 31,0 1-15,0-1-16,0 46 0,0-46 15,0 1-15,0 0 16,0 44-16,45-44 0,-45-1 16,45 1-16,-1 0 15,1-1-15,0-44 16</inkml:trace>
  <inkml:trace contextRef="#ctx0" brushRef="#br0" timeOffset="43700.467">22056 12635 0,'0'45'16,"45"-45"-1,0 44-15,-1 1 16,-44 0-16,45-1 0,0 45 16,44-44-16,-44 0 0,-45 44 15,44 0-15,1 1 0,-45-1 16,0-44-16,0 44 16,-45 0-16,45-44 0</inkml:trace>
  <inkml:trace contextRef="#ctx0" brushRef="#br0" timeOffset="44161.4873">23306 12947 0,'-44'0'16,"88"0"15,1 0-15,0 0-16,-1-44 0,1 44 15,0 0-15,-1-45 16,1 45-16,0 0 0,-1 0 16</inkml:trace>
  <inkml:trace contextRef="#ctx0" brushRef="#br0" timeOffset="44341.4786">23351 13126 0,'0'0'0,"0"45"16,0-1-16,45-44 31,-1 0-31,1 0 16,0 0-16,-1 0 0,1-44 16,44 44-16,-44 0 0,0-45 15,44 45-15</inkml:trace>
  <inkml:trace contextRef="#ctx0" brushRef="#br0" timeOffset="45337.414">25316 12546 0,'0'0'0,"-45"-45"16,45 0 0,0 1-16,0-1 15,0 0-15,0 1 0,0-1 16,-45 45-16,45-45 0,0 1 15,-44-1 1,-1 45-16,0 45 16,1-1-16,-1 1 15,45 0 1,0-1-16,0 1 0,0 0 16,0 44-16,45-44 0,-1-1 15,1 1-15,0-45 0,-1 45 16,1-1-16,0 1 0,-1-45 15,-44 45-15,45-45 0,-45 44 16,45-44-16,-45 45 16,0-1-16,-45-44 0,0 45 15,1-45 1,-1 0-16,0 0 16,45-45-16,-44 45 15,44-44-15,0-1 0,44 45 16,-44-44-16,45-1 0,0 0 15,-1 1-15,1-1 0,0 45 16,-1-45-16,1 45 16,0-44-16,-1 44 0,1 0 15,0 0-15,-1 44 16,1 1-16,-45 0 16,44-1-16,-44 1 15,45 0 1,0-45 15,-45-45-15,0 0-1,0 1-15,0-1 16,44 45-16,-44-45 0,0 1 16,45 44-16,0 0 31,-1 44-16,-44 1 1,45 0-16,-45-1 16,45-44-1,-1 0 1,1 0-16,0-44 31,-1-1-31,1 45 16,-45-45-1,45 45-15,-1 45 16,1 0 15,-45-1-15</inkml:trace>
  <inkml:trace contextRef="#ctx0" brushRef="#br0" timeOffset="45520.3905">25851 12188 0,'0'0'16,"-44"0"-16,-1 0 15,1 45 1,88-45 31</inkml:trace>
  <inkml:trace contextRef="#ctx0" brushRef="#br0" timeOffset="45890.328">27548 12010 0,'0'-45'31,"-45"45"-15,45 45-16,0 0 15,-44-1-15,44 1 0,-45-1 16,45 46-16,-45-1 16,45-44-16,0 44 0,0 0 15,0-44-15,0 44 0,0-44 16,45 0-16,0-1 0,-1 1 15,1-45-15,0 0 16,-1 0-16,1 0 0</inkml:trace>
  <inkml:trace contextRef="#ctx0" brushRef="#br0" timeOffset="46321.3164">27771 12278 0,'0'0'0,"45"-45"0,0 45 0,-1 0 16,1 0-16,0 0 15,-1 0-15,1 0 16,-45 45-16,45-45 0,-1 44 16,-44 1-16,0 0 0,0-1 15,0 1-15,0 0 0,0-1 16,0 1-16,0-90 31,0 1-15,0-1-16,0 0 15,0 1-15,0-1 16,0 0-16,45 1 0,-45-1 16,44 0-16,-44 1 15,0 88 16,0 1-31,0 0 16,0-1-16,45-44 0,-45 45 16,0 0-16,0-1 0,0 1 15,45 0-15,-1-1 16,1 1-16,0-45 16</inkml:trace>
  <inkml:trace contextRef="#ctx0" brushRef="#br0" timeOffset="46658.3403">28620 12456 0,'44'0'31,"-44"-44"-31,45 44 0,0 0 16,-1 0-16,-44-45 15,45 45-15,0 0 0,44 0 16,-45-45-16,1 45 15,0-44-15,-1-1 0,1 45 16,0-45-16,-45 1 16,-45 44 15,45-45-31,-45 45 0,1 0 16,44 45-16,0-1 15,-45 1-15,45 0 16,0-1-1,0 1-15,0 0 0,0 44 16,45-44 0,-45-1-16,44 1 0</inkml:trace>
  <inkml:trace contextRef="#ctx0" brushRef="#br0" timeOffset="47188.2554">29647 12188 0,'0'0'0,"44"-44"16,-44-1 0,0 90 15,0-1-31,0 1 16,0 0-16,0-1 15,45 1-15,-45 0 16,0-1-16,0 1 0,0 0 15,0-1-15,0-88 32,45 44-32,-45-45 15,0 0-15,0-44 16,44 44-16,-44 1 0,0-1 16,0-44-16,0 44 0,0 1 15,0-1-15,0 0 16,0 1-16,0 88 47,0 1-32,45 0-15,-1-1 0,-44 1 16,45-1-16,0-44 0,-1 45 16,1 0-16,0-1 15,-1 1-15,1 0 0,0-45 16,-45 44-16,44-44 15,-44 45-15,0 0 0,-44-45 16,-1 44-16,0-44 16,1 0-16,-1 0 0,-44 45 15,44-45 1,0 0-16</inkml:trace>
  <inkml:trace contextRef="#ctx0" brushRef="#br0" timeOffset="47653.2795">30316 12278 0,'0'0'0,"45"-45"0,-45 0 15,45 45-15,-45-44 16,44 44-16,1 0 16,0 0-1,-1 44 1,1-44-16,-45 45 0,44-45 15,-44 45-15,0-1 16,45-44-16,-45 45 16,0 0-16,0-1 15,-45-44 1,45-44 0,0-1-1,0 0 1,45 45-16,-45-44 0,45-1 15,-45 0-15,0 1 0,44-1 16,-44 1-16,0-1 16,45 45-1,-45 45 1,0-1 0,0 1-16,0-1 15,0 1 1,0 0-16,0-1 15,45 1-15,-45 0 0,44-45 0,1 0 16,0 0 0</inkml:trace>
  <inkml:trace contextRef="#ctx0" brushRef="#br0" timeOffset="47893.2661">30897 11697 0,'0'0'0,"-45"-44"0,90 88 47,-45 1-31,44-45-16,1 89 0,0-44 16,-1 0-16,1 44 15,0-44-15,-45 44 0,44-45 16,-44 46-16,0-46 0,0 46 15,0-1-15,0-44 0,0-1 16,-44 46-16,-1-46 0</inkml:trace>
  <inkml:trace contextRef="#ctx0" brushRef="#br0" timeOffset="48280.1788">32370 12099 0,'45'0'31,"-1"0"-15,1 0-1,0-44-15,-1 44 16,1 0-16,0 0 16,-1 0-16,1-45 0</inkml:trace>
  <inkml:trace contextRef="#ctx0" brushRef="#br0" timeOffset="49148.1235">33620 11608 0,'0'0'0,"0"-45"0,0 1 0,0-1 15,0 0 1,0 1-16,-44 44 31,-1 0-15,45 44-16,0 1 0,0 0 15,0-1-15,0 1 16,45 44-16,-1-44 16,1 0-16,0-1 0,-1 1 15,1 0-15,0-1 16,-45 1-16,0 0 16,0-1-16,-45 1 15,0-45 1,1 0-1,-1 0-15,45-45 0,0 1 16,0-1-16,0 0 16,0 1-1,45-1-15,-1 0 0,-44 1 16,45-1-16,0 45 0,-1-45 16,1 45-16,-1 0 15,1 0-15,0 0 16,-1 0-16,-44 45 15,45 0-15,0-1 16,-45 1-16,44 0 0,1-45 16,-45 44-16,45-44 15,-45 45-15,44-45 16,1 0 0,-45-45-16,45 45 0,-45-44 15,44-1-15,-44 0 0,45 1 16,-45-1-16,45 0 15,-1 45 17,-44 45-32,0 0 15,0-1-15,0 1 16,45-45 0,-45 45-16,44-45 15,1 0 1,0-45-1,-1 0 1,-44 1 0,0-1-16,45 45 15,0 0 1,-1 45 0,-44-1-1,0 1-15,45 0 16,0-1-1,-1-44 1,1 0-16</inkml:trace>
  <inkml:trace contextRef="#ctx0" brushRef="#br0" timeOffset="49316.113">34424 11295 0,'0'0'0,"-45"0"16,1 0-16</inkml:trace>
  <inkml:trace contextRef="#ctx0" brushRef="#br0" timeOffset="49869.3575">35138 11608 0,'0'0'0,"45"0"31,0 0-16,-45-45-15,44 45 0,1 0 16,-45-44-16,45 44 0,-1 0 16,-44 44-16,45-44 0,0 45 15,-45 0-15,44-45 16,-44 44-16,0 1 0,0 0 16,0-1-16,0 1 15,0 0 1,45-45-16,-45-45 47,0 0-47,44 1 15,-44-1-15,0 0 0,45 1 16,-45-1-16,0 0 0,0 1 16,0-1-16,0 0 15,45 45 1,-45 45 15,0 0-31,0-1 16,0 1-16,0 0 15,0-1-15,0 1 0,0 0 16,0 44-16,0-44 16,0-1-16,44 1 0,-44 0 15,45-45-15,0 44 16,-1-44-16,1 0 15,0 0-15</inkml:trace>
  <inkml:trace contextRef="#ctx0" brushRef="#br0" timeOffset="56339.9962">23306 15269 0,'0'45'16,"45"-45"30,0 0-30,-1 0 0,1 0-16,0 0 0,-1 0 15,1 0-15,0 0 0,-1 0 16,1 0-16,0 0 16,-1-45-16</inkml:trace>
  <inkml:trace contextRef="#ctx0" brushRef="#br0" timeOffset="56555.983">23396 15716 0,'0'44'15,"44"-44"-15,1 0 16,0 0-16,-1-44 16,1 44-16,0 0 15,-1 0-15,1 0 16</inkml:trace>
  <inkml:trace contextRef="#ctx0" brushRef="#br0" timeOffset="57060.3732">25137 15091 0,'0'-45'16,"45"0"-16,-45 1 16,0-1-16,0 0 15,0 1-15,-45-1 32,0 45-32,1 45 15,-1-1 1,0-44-16,45 45 0,-44 0 15,44-1-15,0 1 16,0 0-16,44-1 16,1-44-16,0 45 15,-1-45-15,1 45 16,0-45-16,-45 44 0,44-44 16,1 45-16,0-45 15,-45 44-15,0 1 16,0 0-16,0-1 15,-45 1-15,0 0 16,1-45-16,-1 0 16,45-45-1,-45 0 1</inkml:trace>
  <inkml:trace contextRef="#ctx0" brushRef="#br0" timeOffset="57292.3801">25450 15091 0,'44'0'0,"-44"44"16,45 1-1,0-45 1,-45 45-16,44-1 15,-44 1 1,45-45-16,-45 44 31</inkml:trace>
  <inkml:trace contextRef="#ctx0" brushRef="#br0" timeOffset="57476.3473">25539 14867 0,'0'0'0,"0"-44"15,-45 44-15,90 0 63</inkml:trace>
  <inkml:trace contextRef="#ctx0" brushRef="#br0" timeOffset="57910.3706">25941 15046 0,'0'0'0,"44"0"31,-44 45-31,0-1 31,45-44-31,-45 45 16,0 0-16,45-45 15,-45 44-15,0 1 0,44-45 16,-44 44-16,45-44 16,0 0 15,-45-44-31,44 44 15,-44-45-15,0 1 16,45-1-16,-45 0 0,45 1 16,-45-1-1,44 0-15,1 45 32,0 0-17,-45 45-15,44 0 16,1-1-16,-45 1 15,44 0 1,-44-1-16,0 1 0,45-1 16,-45 1-16</inkml:trace>
  <inkml:trace contextRef="#ctx0" brushRef="#br0" timeOffset="58539.3206">26968 15091 0,'0'-45'0,"0"0"16,44 1 31,1 44-32,0 0-15,-1 0 16,1 0-16,0 44 16,-45 1-16,44-45 15,-44 45-15,0-1 0,0 1 16,0 0-16,0-1 16,0 1-16,0-1 15,0-88 16,0-1-15,45 1-16,-45-1 16,0 0-16,44 1 0,-44-1 15,45 0-15,-45-44 16,45 44-16,-45 1 0,44-1 16,-44 0-16,45 45 0,-45-44 15,0 88 16,0 1-15,-45 0-16,45-1 16,-44 1-16,44 0 0,0-1 15,0 1-15,0 0 16,0-1-16,0 1 0,0 0 16,0-1-16,0 1 15,44-1 1,1 1-1,0-45-15,-1 0 16</inkml:trace>
  <inkml:trace contextRef="#ctx0" brushRef="#br0" timeOffset="59904.2035">28396 14957 0,'0'0'0,"45"-45"16,-45 0-16,0 1 15,0-1-15,0 0 16,-45 45 31,45 45-47,-44-45 0,44 45 15,-45-1-15,45 1 0,0 0 16,0-1-16,0 1 0,0 0 16,0-1-16,0 1 15,45 0-15,-1-45 16,1 0-16,0 0 0,-1 0 15,1 0-15,0 0 0,-1-45 16,1 0-16,0 45 16,-1-44-16,1-1 0,0 0 15,-45 1-15,44-1 16,-44 0-16,45 1 0,-45-1 16,0 0-16,0 90 31,44 0-16,-44-1 1,45 1-16,0 0 16,-1-1-16,1 1 31,0-45-31,-1 0 16,-44-45-16,45 45 15,-45-44-15,0-1 16,0 0-16,0 1 15,0-1-15,-45 0 0,1 1 16,-1-1-16,0 45 16,1-45-16,-1 1 0,0 44 15,1 0-15,44 44 16,0 1 0,0 0-1,44-1-15,-44 1 16,45-45-16,44 0 0,-44 0 15,0 0-15,44 0 0,-44 0 16,-1-45-16,1 45 16,0-44-16,-1 44 0,1-45 15,-45 0-15,0 1 16,0-1 0,-45 45-1,1 45 1,44-1-1,0 1-15,0 0 16,44-1-16,-44 1 16,45-45-16,0 45 0,-1-1 15,1 1-15,-45 0 16,0-1 0,45 1-16,-45 0 15,0-1 1,-45 1-1,0 0-15,1-45 16,-1 0-16,0 0 16</inkml:trace>
  <inkml:trace contextRef="#ctx0" brushRef="#br0" timeOffset="60488.1578">30272 14466 0,'0'0'0,"44"0"0,-44-45 0,0 90 31,0-1-15,45 1-16,-45-1 15,0 1 1,0 0-16,0-1 0,45 1 0,-45 0 15,0-1 1,0 1-16,0-90 47,0 1-47,0-1 16,0 0-16,0 1 0,0-1 15,0 0-15,0-44 16,0 45-16,0-1 0,0 0 15,0 1-15,0-1 0,0 0 16,0 90 15,44 0-15,1-1 0,-45 1-16,45 44 0,-45-44 15,44-1-15,1 46 0,-45-46 16,44 1-16,1 0 0,-45-1 15,45 1-15,-1 0 16,-44-1 0,-44 1 15,-1-45-31,0 0 16,1 45-16,-1-45 15,1 0-15,-1 0 16,0 0-16</inkml:trace>
  <inkml:trace contextRef="#ctx0" brushRef="#br0" timeOffset="61006.1258">30807 14689 0,'0'0'0,"0"-45"15,0 0-15,45 45 16,-45-44 0,45 44-1,-1 0 1,-44 44-16,45 1 0,0 0 16,-45-1-16,44 1 15,-44 0-15,0-1 16,0 1-16,0 0 15,0-1-15,-44 1 16,44-90 15,44 1-15,-44-1-16,0 0 16,0 1-16,45-1 15,0 0-15,-45-44 0,0 44 16,0 1-16,0-1 0,0 1 15,44-1-15,-44 90 47,0-1-47,0 1 16,0-1-16,0 1 16,0 0-16,0-1 0,0 1 0,0 0 15,45-1 1,-45 1-16,45 0 15</inkml:trace>
  <inkml:trace contextRef="#ctx0" brushRef="#br0" timeOffset="61432.1253">32192 14778 0,'-45'0'16,"45"45"0,45-45-1,-1 0 1,1 0-1,-1 0-15,1 0 0,0 0 16,44 0-16,-44-45 0,-1 45 16,1 0-16,0-45 0,-1 45 15,1 0 1</inkml:trace>
  <inkml:trace contextRef="#ctx0" brushRef="#br0" timeOffset="61710.1436">32415 14510 0,'0'45'78,"44"-45"-78,-44 44 0,0 1 16,45 0-16,-45-1 0,45 1 15,-45 0-15,44-1 16,-44 1-16,45 0 0,-45-1 16,45-44-16</inkml:trace>
  <inkml:trace contextRef="#ctx0" brushRef="#br0" timeOffset="62748.0351">33888 14287 0,'0'-45'32,"0"1"-17,-44 44-15,-1 0 16,0 44-16,1 1 15,44 0-15,-45-1 16,0 1-16,1 0 0,44-1 16,-45 45-16,45-44 0,0 0 15,0-1-15,0 1 0,0 0 16,45-45-16,-1 44 16,1-44-16,44 0 15,-44 0-15,0-44 16,-1-1-16,1 45 0,-45-45 0,44 1 15,1-1-15,0 0 16,-45 1-16,0-1 0,0 1 16,0-1-1,44 45-15,1 0 16,-45 45 0,0-1-16,45 1 15,-45-1 1,0 1-16,44 0 15,-44-1-15,45-44 16,0 0 0,-1-44-1,-44-1-15,0 0 16,0 1-16,0-1 16,0 1-16,0-1 15,-44 0-15,-1 1 0,45-1 16,-45 45-16,1-45 0,-1 45 15,0 0 1,45 45 0,0 0-1,45-45-15,-45 44 16,45-44-16,-1 0 16,1 0-16,0 0 0,44 0 15,-44-44-15,-1 44 16,1-45-16,0 45 0,-45-45 15,44 45-15,1-44 16,-1-1 0,-44 90 15,0-1-15,0 1-1,0 0 1,0-1-16,45 1 15,-45 0-15,45-45 16,-45 44-16,44 1 0,-44-1 16,45-44-1,-45 45-15,45 0 0,-45-1 16,0 1 0,-45-45-16,0 0 15,45 45-15,-44-45 16,-1 0-16,0 0 15</inkml:trace>
  <inkml:trace contextRef="#ctx0" brushRef="#br0" timeOffset="63249.046">35094 14287 0,'44'-45'15,"-44"1"1,45 44-16,0 0 31,-1 44-15,1-44-16,-45 45 16,45 0-16,-45-1 15,0 1-15,44 0 0,-44-1 16,0 1-16,0-1 15,0 1-15,0 0 16,0-90 0,0 0-1,0 1 1,0-1-16,0 1 0,0-1 16,0 0-16,0 1 0,0-1 15,0 0-15,0 1 0,0-1 16,0 0-16,0 1 15,45 44 1,-45 44 0,0 1-1,0 0-15,45-45 0,-45 44 16,0 1-16,44 0 0,-44 44 16,0-44-16,0-1 15,0 1-15,0-1 0,45 1 16,-45 0-16,44-45 15</inkml:trace>
  <inkml:trace contextRef="#ctx0" brushRef="#br0" timeOffset="63708.9563">36567 14198 0,'0'-45'0,"0"0"16,0 1-16,-45 44 15,1 0 1,-1 0 0,45 44-16,-45 1 15,45 0-15,0-1 0,0 1 16,0 0-16,0-1 0,0 1 16,45 0-16,0-1 15,-1 1-15,1-1 0,0 1 16,-1-45-16,1 45 15,-45-1-15,45 1 0,-1-45 16,-44 45-16,-44-1 31,-1-44-15,0 0-16,1 0 0,-1 0 16,0 0-1</inkml:trace>
  <inkml:trace contextRef="#ctx0" brushRef="#br0" timeOffset="63927.9455">36746 14332 0,'0'-45'16,"44"45"-16,1 0 31,-45 45-15,45-45-16,-45 44 0,44-44 15,-44 45-15,45-45 0,-45 45 16,45-45-16,-45 44 0,0 1 31</inkml:trace>
  <inkml:trace contextRef="#ctx0" brushRef="#br0" timeOffset="64100.9919">36746 14019 0,'44'0'15</inkml:trace>
  <inkml:trace contextRef="#ctx0" brushRef="#br0" timeOffset="64497.9055">37058 14242 0,'0'0'0,"45"0"15,-45 45-15,0 0 16,45-1-16,-45 1 15,44 0-15,-44-1 16,45-44 15,-1-44 1,-44-1-17,0 0-15,0 1 16,45-1-16,-45 0 0,0 1 15,45 44 17,-1 44-17,1 1 1,-45 0 0,45-1-16,-1 1 15,-44 0-15,0-1 16,45-44-16,-45 45 15</inkml:trace>
  <inkml:trace contextRef="#ctx0" brushRef="#br0" timeOffset="65041.917">37773 14153 0,'0'-45'0,"44"45"16,-44 45 31,45 0-32,-45-1-15,45 1 16,-45 0-16,0-1 16,44-44-1,-44 45-15,0-90 16,0 1-1,0-1-15,-44 0 16,44 1 0,0-1-16,0 0 15,0-44-15,0 44 0,0 1 16,0-1-16,0 90 47,0-1-47,44-44 15,-44 45-15,45 0 0,-1-1 16,-44 1-16,45 0 16,0-1-16,-1 1 0,1-45 15,0 45-15,-1-1 0,1 1 16,0-45 0,-45 45-16,-45-45 31,0 44-16,1-44-15,-1 0 0,0 0 16,1 0-16,-1 0 0,0 0 16</inkml:trace>
  <inkml:trace contextRef="#ctx0" brushRef="#br0" timeOffset="65509.8453">38353 14153 0,'0'-45'0,"45"1"16,-1 44-1,1 0 1,0 0 0,-1 0-16,1 44 15,0-44 1,-45 45-16,0 0 15,0-1-15,0 1 16,0 0-16,0-1 16,0-88 31,0-1-32,0 0-15,0 1 0,0-1 16,44 0-16,-44 1 0,45-1 15,-45 0 1,0 1-16,0 88 31,0 1-15,44 0 0,-44-1-1,0 1-15,0 0 0,0-1 16,0 1-16,-44 0 15,44-1-15</inkml:trace>
  <inkml:trace contextRef="#ctx0" brushRef="#br0" timeOffset="65843.8213">39782 14108 0,'44'0'31,"1"0"-15,0 0-1,-1 0-15,1 0 0,0 0 16,-1 0-16,1 0 16,0-44-16,-1 44 0,1 0 15,0 0-15,-45-45 0</inkml:trace>
  <inkml:trace contextRef="#ctx0" brushRef="#br0" timeOffset="66696.7675">40853 13662 0,'0'-45'0,"-44"45"15,-1 0 1,0 0-16,1 45 16,44 0-16,0-1 15,0 1 1,44-1-16,-44 1 0,45 0 16,0-1-16,-1-44 0,1 45 15,0 0-15,-1-1 0,1 1 16,0-45-16,-1 45 15,-44-1 1,0 1-16,-44 0 16,-1-45-16,0 0 0,1 0 15,-1 0-15,0 0 16,1-45 0,44 0-16,44 1 15,1-1-15,0 45 16,-45-45-16,44 1 15,1 44-15,0-45 0,-1 45 16,1 0-16,0 0 16,-1 0-16,1 45 15,-1-1 1,-44 1 0,45 0-16,0-1 15,-1-44 32,1 0-31,-45-44-16,0-1 15,45 45-15,-45-45 16,44 45 0,1 45 15,0 0-16,-45-1 1,44-44-16,1 0 16,0 0-1,-1 0 1,1-44 0,0 44-1,-45-45-15,44 45 16,1 0-1,-45 45 1,44-45 0,-44 44-16,45-44 15</inkml:trace>
  <inkml:trace contextRef="#ctx0" brushRef="#br0" timeOffset="66863.7978">41702 13751 0,'-45'0'0,"0"0"16,45-44-16</inkml:trace>
  <inkml:trace contextRef="#ctx0" brushRef="#br0" timeOffset="67141.7391">42237 13840 0,'45'0'16,"0"0"0,-1 0-1,1 0 1,-45 45-16,45-45 0,-45 45 16,44-45-16,-44 44 0,45-44 15,-45 45-15,0 0 0,0-1 16,0 1-1,0 0 1,0-1-16</inkml:trace>
  <inkml:trace contextRef="#ctx0" brushRef="#br0" timeOffset="67425.7217">42550 14287 0,'0'-45'47,"45"1"-32,-1-1 1,-44 0-16,45 1 0,0-1 15,-1-44-15,-44 44 0,45 45 16,-45-45-16,0 1 16,44 44-16,-44 44 47,0 1-32,0 0-15,-44-1 0,44 1 16,0 0-16,0-1 0,44 1 15,-44 44-15,45-44 16,0 0-16,-1-1 0,46 1 16,-46-45-16,1 45 0,44-45 15,-44 0-15</inkml:trace>
  <inkml:trace contextRef="#ctx0" brushRef="#br0" timeOffset="73232.3577">22771 18082 0,'44'0'47,"1"0"-32,0 0-15,-1 0 0,1 0 16,0-45-16,-1 45 0,1 0 16,0 0-16,-1 0 0,1 0 15,-1 0-15,1 0 16</inkml:trace>
  <inkml:trace contextRef="#ctx0" brushRef="#br0" timeOffset="73458.3417">22726 18529 0,'45'0'16,"-1"0"-16,1 0 16,0 0-16,-1 0 0,1 0 15,0-45-15,-1 45 0,1 0 16,0 0-16,-1 0 0,1 0 16,-1 0-16,1 0 0</inkml:trace>
  <inkml:trace contextRef="#ctx0" brushRef="#br0" timeOffset="73893.3672">24646 17591 0,'0'0'0,"0"-45"16,0 1-16,0-1 0,0 0 16,-45 45-16,45-44 0,-44 44 15,-1 0-15,0 0 16,1 44-16,-1 1 0,0-45 16,1 45-16,-1-1 15,45 1-15,0 0 0,0-1 16,0 1-16,45 0 15,44-45-15,-44 0 0,44 44 16,-44-44-16,44 45 16,0-45-16,-44 0 0,0 0 15,44 44-15,-45-44 16,1 0-16,-45 45 16,0 0-16,0-1 15,-45 1-15,1-45 0,-1 45 16,1-45-16,44 44 0,-45-44 15,0 0-15,1 0 16</inkml:trace>
  <inkml:trace contextRef="#ctx0" brushRef="#br0" timeOffset="74133.3514">25182 17457 0,'0'45'15,"44"-45"-15,-44 44 16,0 1-16,45 0 16,-45-1-16,45 1 0,-45 0 15,44-45-15,-44 44 0,45 1 16,0-1-16,-45 1 15</inkml:trace>
  <inkml:trace contextRef="#ctx0" brushRef="#br0" timeOffset="74325.2874">25182 17189 0,'0'0'0,"0"-45"0,0 1 16,0-1-1,44 90 17</inkml:trace>
  <inkml:trace contextRef="#ctx0" brushRef="#br0" timeOffset="74767.3097">25628 17546 0,'0'0'0,"0"45"0,0 0 15,0-1 1,45-44-16,-45 45 0,0 0 15,45-1 1,-45 1-16,0-1 0,44 1 16,-44 0-1,45-45 17,-45-45-32,0 0 15,44 45-15,-44-44 0,0-45 16,0 44-16,0 0 0,45-44 15,-45 44-15,0 1 0,0-1 16,0 0-16,45 45 16,-1 0-16,1 0 15,-45 45 1,45-45-16,-45 45 0,44-1 16,-44 1-16,45 0 0,0-1 15,-45 1-15,44 0 0,-44-1 16,45 1-16,-45-1 15,45 1 1</inkml:trace>
  <inkml:trace contextRef="#ctx0" brushRef="#br0" timeOffset="75280.2269">26521 17591 0,'0'-45'0,"0"1"16,-44 44-16,44-45 31,44 45-15,1 0-1,-1 0-15,1 45 16,0-1-16,-1 1 15,-44 0-15,45-1 0,0 1 16,-45 0-16,0-1 0,0 1 16,0-1-16,0 1 15,0-90 17,0 1-32,0-1 15,0 1-15,0-1 0,0 0 16,44 1-16,-44-46 15,0 46-15,0-46 0,0 46 16,0-1-16,0 0 16,0 90 15,0 0-15,0-1-16,0 1 0,45 0 15,-45 44-15,0-44 0,45-1 16,-1 46-16,-44-46 15,45 1-15,0-1 0,44-44 16,-44 45-16,-1-45 0,45 0 16,-44 0-16</inkml:trace>
  <inkml:trace contextRef="#ctx0" brushRef="#br0" timeOffset="75800.1941">28307 16609 0,'0'0'0,"45"0"0,-45-45 16,-45 45 15,0 0-16,1 0 1,-1 0-16,-44 0 0,44 0 16,-44 45-16,44-45 0,-44 0 15,44 0-15,1 44 0,-1-44 16,0 0-16,1 45 0,-1-45 16,0 45-1,45-1-15,0 1 16,0 0-16,0-1 0,45 1 15,-45-1-15,45 1 0,-45 0 16,44 44-16,-44-44 16,45 44-16,-45 0 0,45 1 15,-45-46-15,44 46 16,-44-1-16,45-44 0,-45 44 16,0-45-16,45 46 0,-45-46 15,0 1-15,44 0 0,-44-1 16,45-44-16,-45 45 0,0 0 15,45-45-15,-45 44 0,44-44 16,1 0 0,0 0-16,-1 0 15,1 0-15,-1 0 16</inkml:trace>
  <inkml:trace contextRef="#ctx0" brushRef="#br0" timeOffset="76707.1377">28977 17278 0,'0'0'0,"0"-44"0,-45 44 16,1 0-1,-1 0-15,45 44 16,-45 1-16,45 44 15,0-44-15,0 0 16,0-1-16,0 46 0,0-46 16,0 1-16,0 0 0,0-1 15,0 1-15,45-45 16,0 0-16,-1 0 16,1 0-16,-1 0 15,1-45 1,0 1-16,-45-1 0,44 0 0,-44-44 15,45 44-15,-45 1 16,0-1-16,0 0 0,45 1 16,-45 88 15,0 1-31,0 0 16,0-1-16,44 1 0,-44 0 15,45-1-15,-45 1 16,45-45-16,-45 45 0,44-45 15,-44 44-15,45-44 0,0 0 16,-1-44-16,1 44 16,-45-45-16,45 0 15,-45 1-15,0-1 0,0-44 16,0 44-16,0 0 0,-45-44 16,0 44-16,1 1 0,-1 44 15,0-45-15,1 45 0,-1 0 16,0 0-1,1 45-15,44-1 16,0 1-16,44 0 16,1-45-1,0 0-15,-1 44 0,1-44 16,0 0-16,-1-44 0,1 44 16,0-45-16,-45 0 15,44 45-15,-44-44 0,45-1 16,-45 0-1,0 1-15,-45 44 32,45 44-17,-44-44-15,44 45 0,0 0 16,44-1-16,-44 1 16,0 0-16,45-1 0,-45 1 15,45-45-15,-45 45 16,44-1-16,-44 1 0,45 0 15,-45-1-15,44 1 0,-44 0 16,0-1 0,-44-44 15,-1 0-15</inkml:trace>
  <inkml:trace contextRef="#ctx0" brushRef="#br0" timeOffset="77234.1478">30227 17055 0,'0'0'0,"45"0"0,-1 0 31,-44 45-15,45-1-16,-45 1 15,0 0-15,0-1 0,45 1 16,-45 0-16,0 44 0,44-44 16,-44-1-16,0 1 15,0 0-15,45-45 16,-45-45 15,0 0-31,0 1 0,0-1 16,0-44-16,0 44 0,0-44 15,0-1-15,0 1 0,0 44 16,0 1-16,0-1 16,0 1-16,0-1 0,0 90 31,45-1-31,-45 1 16,44-1-16,-44 1 0,45 0 15,-1 44-15,1-44 16,-45-1-16,45 46 0,-1-46 15,1 1-15,0 0 0,-1-1 16,1 1 0,-45 0-16,0-1 15,-45-44 1,1 0-16,-1 0 16,0 0-16,1 0 0,-1 0 15,0 0-15,1 0 16</inkml:trace>
  <inkml:trace contextRef="#ctx0" brushRef="#br0" timeOffset="77676.1157">30986 17234 0,'0'0'0,"0"-45"0,45 45 15,-45-45-15,44 1 16,1 44-1,0 0 1,-45 44-16,44-44 16,-44 45-16,45-45 0,-45 45 15,0-1-15,0 1 16,0 0-16,0-1 16,45 1-16,-45-90 62,0 1-62,0-1 16,0 0-16,0 1 0,0-1 15,0 0-15,0 1 16,0-1-16,0 0 16,0 90 15,0 0-31,0-1 15,0 1-15,44 0 0,-44-1 16,0 1-16,0 0 0,0-1 16,45 1-16,-45 0 15,44-1-15</inkml:trace>
  <inkml:trace contextRef="#ctx0" brushRef="#br0" timeOffset="77880.0782">31834 17234 0,'0'0'0,"45"0"47,0 0-32,-1 0 1,1 0-16,0 0 0,-1 0 15,1 0-15,0 0 16</inkml:trace>
  <inkml:trace contextRef="#ctx0" brushRef="#br0" timeOffset="78141.1719">32459 16877 0,'-44'0'16,"44"44"0,0 1-1,-45-1-15,45 1 16,0 0-16,45-1 0,-45 1 16,44 0-1,-44-1-15,0 1 0,45 0 16,-45-1-16,0 1 15,45-45-15,-45 45 0,44-45 16</inkml:trace>
  <inkml:trace contextRef="#ctx0" brushRef="#br0" timeOffset="78572.0852">32549 16341 0,'44'0'0,"1"0"15,0 0-15,-1 0 16,1 0-16,0 44 15,-1 1-15,1-45 16,0 45-16,-45-1 0,44 1 16,-44 0-16,0-1 15,45 1-15,-45 0 0,0 44 16,44-44-16,-44-1 16,0 45-16,45 1 0,-45-46 15,45 46-15,-1-1 0,-44-44 16,45 44-16,0-44 0,-1-1 15,-44 1-15,45 0 16,-45-1-16,45 1 0,-45 0 16,-45-45-1,0 0-15,1 44 0,-1-44 16,0 45-16,-44-45 16,44 0-16</inkml:trace>
  <inkml:trace contextRef="#ctx0" brushRef="#br0" timeOffset="78982.1181">34558 16832 0,'45'0'16,"-1"0"0,1 0-16,-1-45 15,1 45-15,44-44 16,-44 44-16,44 0 16,-44 0-16,44 0 0,-44-45 15,0 45-15,-1 0 0,1 0 16,0 0-16</inkml:trace>
  <inkml:trace contextRef="#ctx0" brushRef="#br0" timeOffset="79200.1505">34915 16385 0,'0'0'0,"0"45"0,0 0 16,0-1-16,0 1 16,0 0-16,0-1 0,45 1 15,-1 0-15,-44-1 0,45 46 16,0-46 0,-1 1-16,1-1 0</inkml:trace>
  <inkml:trace contextRef="#ctx0" brushRef="#br0" timeOffset="80188.0632">36076 16385 0,'0'0'0,"0"45"0,-45 0 16,45-1-16,0 1 0,0 44 16,0-44-16,0 0 0,0-1 15,45 1-15,-45 0 0,45-1 16,-1-44-16,1 0 0,0 0 16,-1 0-16,1 0 15,-1-44-15,-44-1 0,45 45 16,0-45-16,-45 1 0,44-1 15,-44 0-15,0 1 16,45-1-16,-45 0 16,0 1-16,45 88 31,-45 1-15,44 0-16,-44-1 0,45 1 15,0 0 1,-1-1-16,1-44 15,0-44 17,-45-1-32,0 0 15,0 1-15,0-1 16,0 0-16,-45 1 16,0-1-16,1 45 0,44-45 15,-45 45-15,0 0 0,1 0 16,44 45 15,44 0-15,1-1-16,44-44 15,-44 0-15,0 0 16,44 0-16,-44 0 16,-1-44-16,1 44 0,44-45 0,-44 45 15,-1-45 1,-44 1-16,45 44 15,-45 44 17,-45-44-17,45 45-15,0 0 0,0-1 16,0 1-16,0 0 0,0-1 16,45 1-16,0-45 15,-1 45-15,1-1 16,-45 1-16,45-45 0,-45 45 15,44-45-15,-44 44 0,0 1 16,-44-45 0,44 44-16,-45-44 15,0 0-15,1 0 16,-1 0-16</inkml:trace>
  <inkml:trace contextRef="#ctx0" brushRef="#br0" timeOffset="80624.0357">37862 16519 0,'45'0'0,"-1"0"15,1 0-15,-45 45 16,44-45-16,-44 45 15,45-45-15,-45 44 0,0 1 16,0 0-16,0-1 0,0 1 16,-45 0-16,45-90 47,0 0-32,0 1-15,0-46 16,0 46-16,0-1 0,0 0 15,45-44-15,-45 44 16,0 1-16,0-1 16,0 90-1,0-1 1,45 1 0,-45 0-16,0-1 0,0 1 15,44 0-15,-44-1 16,0 1-16,45 0 0,0-1 15,-1 1-15</inkml:trace>
  <inkml:trace contextRef="#ctx0" brushRef="#br0" timeOffset="80829.0234">38889 16385 0,'0'0'0,"0"45"16,44 0-16,1-1 0,-45 1 0</inkml:trace>
  <inkml:trace contextRef="#ctx0" brushRef="#br0" timeOffset="81244.2072">39067 16653 0,'45'45'16,"-90"-90"-16,135 135 0,-90-46 15,0 1-15,-45-45 16,45 45-16,-45-45 16,1 0-1,-1-45-15,0 45 16,45-45-16,0 1 16,0-1-16,45 0 15,0 45 1,-1 0-16,1 0 15,0 0-15,-1 0 16,1 45 0,0 0-1,-1-45-15,1 44 16,0-44 0,-1 0-16,1-44 15,0 44 1,-1-45-16,1 0 15,-1 1-15,1 44 16,-45-45-16,45 45 0,-1-45 16,1 45-1,-45 45 1,45-45-16,-45 45 0,44-45 16,-44 44-16,45-44 0,-45 45 15,45-45-15,-1 0 16,-44 45-16,45-45 0,0 0 15</inkml:trace>
  <inkml:trace contextRef="#ctx0" brushRef="#br0" timeOffset="81420.177">39603 16162 0,'0'0'0,"-44"0"15,-1 0-15,45 45 47</inkml:trace>
  <inkml:trace contextRef="#ctx0" brushRef="#br0" timeOffset="81658.1613">40675 16519 0,'0'0'0,"0"45"0,0 0 16,0 44-16,0-44 0</inkml:trace>
  <inkml:trace contextRef="#ctx0" brushRef="#br0" timeOffset="82008.1989">40675 16832 0,'0'0'16,"0"45"-16,-45-45 16,0 0-1,45-45-15,0 0 16,0 1-16,0-1 15,-44-44-15,44 44 0,-45-44 16,45 44-16,0-44 0,0 44 16,0 0-16,0 1 0,0-1 15,0 1-15,0 88 32,0 1-17,45-1-15,-45 46 0,44-46 16,1 1-16,0 44 0,-45-44 15,44 0-15,1-1 16,0 1-16,-45 0 0,44-1 16,-44 1-16,45-45 15,-45 45 1,-45-45 15,1 0-31,-1 0 0,0 0 16,1 44-16,-1-44 15,0 0-15</inkml:trace>
  <inkml:trace contextRef="#ctx0" brushRef="#br0" timeOffset="82512.1071">41121 16475 0,'0'-45'16,"45"45"0,0-45-1,-1 45-15,-44 45 16,45-45-16,-1 45 0,1-1 16,-45 1-1,45 0-15,-45-1 16,0 1-16,0 0 0,0-1 15,0 1-15,-45-45 16,45 45-16,0-90 47,0 0-31,0 1-16,0-1 15,0 0-15,0 1 0,0-1 16,0 0-16,0 1 0,0-1 15,45 45 1,-45 45 15,0-1-31,0 1 16,0 0-16,0-1 0,0 1 0,0 0 16,0-1-16,0 1 15,0 0-15,0-1 16,0 1-16,0-1 15,44-44-15,1 0 16,0 0-16</inkml:trace>
  <inkml:trace contextRef="#ctx0" brushRef="#br0" timeOffset="92768.0733">11430 19511 0,'0'44'16,"0"1"-16,0 0 0,0-1 15,0 1 1,0 0-16,0-1 0,0 1 16,0 0-16,0-1 0,0 1 15,0-90 48,0 1-48,0-1-15,0 0 0,0 1 16,0-1-16,-45 0 0,45-44 16,0 44-16,0 1 0,0-1 15,0 1-15,0-1 16,0 0-16,45 45 47,0 45-47,-1 0 15,1-1-15,0 1 16,-1 44-16,1-44 0,-45-1 16,45 46-16,-1-46 0,1 1 15,44 0-15,-44-1 0,-1 1 16,1 0-16,0-1 0,-45 1 15,44-45-15,1 0 16,-45 45-16,0-1 31,-45-44-31,1 0 16,-1 45-16,0-1 0,1-44 16,-46 45-16,46-45 0,-1 0 15,1 0-15,-1 0 0,0 45 16,1-45-16,-1 0 0,0 0 15,1 0-15,44-45 16</inkml:trace>
  <inkml:trace contextRef="#ctx0" brushRef="#br0" timeOffset="93380.0341">12100 19823 0,'0'-44'0,"0"88"32,44-44-17,-44 45-15,0 0 16,45-1-16,-45 1 0,45 0 15,-45-1 1,44-44-16,-44 45 0,45-45 16,0 0-16,-1 0 15,1 0-15,-45-45 0,45 45 16,-45-44-16,0-1 0,44 0 16,-44 1-16,0-1 0,0 0 15,0 1-15,0-46 16,0 46-16,0-1 0,0 0 15,0 90 32,45 0-47,-45-1 0,0 1 16,45 0-16,-45-1 0,44 46 16,-44-46-16,45 46 0,-45-1 15,44-44-15,-44 44 0,0 0 16,0-44-16,0 44 0,0-44 15,0-1-15,-44 1 16,-1 0-16,1-45 16,-1 0-16,0 0 0,1 0 15,-1 0-15,0-45 0,1 0 16,-1 1-16,0-1 0,1 0 16,44-44-16,0 0 0,0 44 15,0-44-15,44 44 16,1-44-16,0 44 0,-1 1 15,46-1-15,-46 0 0,1 1 16</inkml:trace>
  <inkml:trace contextRef="#ctx0" brushRef="#br0" timeOffset="93664.0484">11430 20895 0,'89'0'0,"-44"0"16,44-45-16,1 45 0,-1 0 15,0 0-15,0-44 0,45 44 16,-44-45-16,44 45 15,-45-45-15,45 45 0,-45-44 16,45-1-16,-45 45 0,-44-45 16,44 45-16,-44 0 15,0 0-15</inkml:trace>
  <inkml:trace contextRef="#ctx0" brushRef="#br0" timeOffset="94267.9781">12010 21118 0,'-44'0'0,"44"45"15,0-1 1,0 1-1,0 0-15,0-1 0,0 1 16,0 0 0,0-1-16,0 1 0,0 0 15,0-1-15,0 1 0,0-90 63,0 1-63,0-1 0,0 0 15,0-44-15,0 44 0,0 1 16,0-46-16,0 46 0,0-1 16,-45 1-16,45-1 0,0 0 15,45 45 17,-1 45-17,-44 0-15,45-1 16,0 1-16,-1-1 15,1 1-15,0 0 0,-1-1 0,1 1 16,0-45-16,-1 45 16,1-1-16,0-44 0,-1 45 15,1 0-15,-45-1 16,-45-44 0,45 45-16,-44-45 15,-1 45-15,-44-45 0,44 0 16,0 0-16,1 0 15,-1 44-15,0-44 0,1 0 16</inkml:trace>
  <inkml:trace contextRef="#ctx0" brushRef="#br0" timeOffset="94768.2085">12546 21207 0,'45'0'47,"0"0"-47,-1 0 16,1 0-1,-1 0-15,1 45 16,0 0-16,-1-1 15,-44 1-15,0 0 16,0-1-16,0 1 0,0 0 16,0-1-16,0 1 15,0-90 1,0 1 0,0-1-16,0-44 15,0 44-15,0 0 0,0-44 16,0 44-16,0 1 15,0-1-15,45 1 0,-45-1 16,0 0 0,0 90-1,0 0 1,45-1-16,-45 1 16,0-1-16,0 1 0,0 0 15,44-1-15,-44 1 16,45 0-16,-45-1 0,45 1 15,-1-45-15,1 0 0,0 0 16,44 0-16,-44 0 0</inkml:trace>
  <inkml:trace contextRef="#ctx0" brushRef="#br0" timeOffset="95064.2455">14421 20270 0,'0'0'0,"-44"0"0,44 44 15,44-44 16,1 0-15,0-44-16,-1 44 0,1 0 16,0-45-16,-1 45 0,1 0 15,0 0-15,-1 0 16,1 0-16</inkml:trace>
  <inkml:trace contextRef="#ctx0" brushRef="#br0" timeOffset="95253.1694">14600 20582 0,'0'0'0,"-45"0"15,45 45-15,45-45 47,0 0-47,-1 0 16,1 0-16,0 0 15,-1-45-15,1 45 0</inkml:trace>
  <inkml:trace contextRef="#ctx0" brushRef="#br0" timeOffset="96304.1034">16431 19913 0,'0'0'0,"0"-45"0,0 0 16,0 1-16,0-1 15,0 0-15,0 1 0,0-1 16,-45 45 0,45 45-1,-45-45 1,45 44-16,-44 1 0,44 0 0,0-1 15,0 1-15,44 0 16,1-1-16,-45 1 16,45 0-16,-1-45 0,1 44 15,0 1-15,-1 0 16,1-1-16,0-44 0,-45 45 16,44-45-16,-44 44 0,0 1 15,0 0-15,0-1 16,-44-44-16,44 45 15,-45-45-15,0 0 0,1 0 16,-1 0-16,0 0 16,45-45-16,0 1 15,0-46-15,0 46 16,45-1-16,0 1 16,-45-1-16,44 45 15,-44-45-15,45 45 0,0 0 16,-1 0-16,1 0 15,-45 45-15,44-45 0,1 45 16,-45-1-16,45-44 16,-45 45-16,44-45 0,1 44 15,-45 1 1,45-45 0,-45-45-1,0 1 1,44 44-16,-44-45 15,0 1-15,45 44 32,0 0-17,-45 44 1,44 1 0,1-45-16,0 0 15,-1 0 32,-44-45-47,0 1 16,45-1-16,-45 0 15,45 45 17,-1 0-17,1 45 1,-1 0-16,-44-1 15,45-44-15,-45 45 0,45-45 16,-1 0-16,1 44 16,0-44-16,-45-44 31</inkml:trace>
  <inkml:trace contextRef="#ctx0" brushRef="#br0" timeOffset="96478.1517">17056 19779 0,'0'0'16,"-45"0"-16,0-45 15,90 45 32,0 0-47,-1 0 16</inkml:trace>
  <inkml:trace contextRef="#ctx0" brushRef="#br0" timeOffset="97420.0507">18976 19422 0,'0'0'0,"0"-45"15,0 0 1,-45 45-1,0 0 1,1 0-16,-1-44 16,0 44-16,1 0 0,-1 0 15,0 0-15,1 44 0,-1-44 16,0 0-16,45 45 31,0 0-31,0-1 16,0 1-1,0-1-15,0 1 0,45 0 16,-45-1-16,45 1 16,-45 44-16,44-44 0,1 0 15,-45 44-15,45-44 0,-45 44 0,44-44 16,-44 44-16,45-45 16,-45 1-16,45 44 0,-45-44 15,0 0-15,44-45 0,-44 44 16,0 1-16,45-45 15,0 0 1,-1 0-16,1 0 16,0 0-16,-1 0 15,1-45-15</inkml:trace>
  <inkml:trace contextRef="#ctx0" brushRef="#br0" timeOffset="98120.0527">17859 20002 0,'0'-45'15,"45"45"32,0 0-31,-1 45 0,-44 0-1,45-1-15,-45 1 0,0 0 16,0-1-16,0 1 0,0-1 15,0 1-15,0 0 16,0-1 0,0-88-1,0-1 1,0 0 0,0-44-16,0 45 0,0-1 15,0 0-15,0 1 0,0-1 16,0 0-16,0 1 15,0-1-15,45 45 0,-45-45 16,0 90 15,0 0-31,0-1 16,0 1-16,0 0 16,0-1-16,44 1 0,-44 0 15,45-1-15,0 1 0,-45-1 16,44 1-16,1 0 0,0-45 15</inkml:trace>
  <inkml:trace contextRef="#ctx0" brushRef="#br0" timeOffset="99018.095">19913 19779 0,'0'0'0,"-44"0"16,-1 0 0,45 44 15,0 1-16,0 0-15,0-1 0,0 1 16,0 0-16,0-1 0,0 1 16,45 0-16,-45-1 0,44-44 15,1 0 1,-1 0-16,1 0 16,-45-44-16,45-1 0,-45 0 15,44 45-15,-44-44 16,0-1-16,45 0 15,-45 1-15,0 88 47,45 1-47,-45 0 16,0-1-16,44-44 0,1 45 16,-45 0-16,45-45 0,-1 44 15,1-44 1,0 0-16,-1 0 0,1-44 15,0-1 1,-45 0-16,0 1 0,0-1 16,0 0-16,-45 1 15,45-1-15,-45 0 0,1 45 16,-1-44-16,0 44 0,1 0 16,-1 0-16,0 0 15,45 44 1,0 1-1,45-45-15,0 45 0,-1-45 16,1 0 0,0 0-16,-1 0 15,1 0-15,0 0 0,-45-45 16,44 0-16,1 1 16,-45-1-16,0 0 15,0 1-15,0-1 16,0 90 31,0-1-47,0 1 15,45 0-15,-1-1 16,1-44-16,-1 45 16,1-45-16,0 45 0,-1-45 15,1 44-15,0 1 16,-1 0-16,-44-1 15,0 1-15,0 0 0,0-1 16,-44 1-16,-1-45 0</inkml:trace>
  <inkml:trace contextRef="#ctx0" brushRef="#br0" timeOffset="99631.4199">21967 19823 0,'0'45'62,"45"-45"-62,-45 45 16,0-1-16,0 1 0,0 0 16,0-1-1,0 1-15,0 0 16,0-90 15,0 0-31,-45 1 16,45-1-16,0 0 15,0 1-15,0-46 0,0 46 16,0-46-16,-45 46 0,45-46 16,0 46-16,0-1 0,0 1 15,0-1-15,45 45 16,-45 45 0,45-45-16,-45 44 0,44-44 15,-44 45-15,45-1 16,0 1-16,-45 0 0,44-1 15,-44 1-15,45 0 0,0-1 16,-1-44-16,-44 45 0,45 0 16,-45-1-16,0 1 47,-45-45-32,1 45-15,-1-45 0,0 0 16,1 0-16,-1 0 15,0 0-15,45-45 16</inkml:trace>
  <inkml:trace contextRef="#ctx0" brushRef="#br0" timeOffset="100103.3892">22458 19466 0,'45'0'62,"-1"45"-46,1-1 0,0 1-1,-45 0-15,0-1 16,0 1-16,0 0 0,0-1 15,0 1-15,0 0 16,0-90 15,0 0-15,0 1-16,0-1 0,0 0 16,0-44-16,0 44 15,0 1-15,0-1 0,44 1 16,-44-1-1,45 90 17,-45-1-17,0 1-15,45-1 0,-1 1 16,-44 0-16,45-1 16,0 1-16,-1 0 15,1-45-15</inkml:trace>
  <inkml:trace contextRef="#ctx0" brushRef="#br0" timeOffset="100292.3807">23396 19645 0,'0'0'0,"44"0"15,1 0 16,0 0-31,-1 0 16,1-45-16,0 45 16,-1 0-16,1-45 0,0 45 15</inkml:trace>
  <inkml:trace contextRef="#ctx0" brushRef="#br0" timeOffset="100537.3617">24244 19243 0,'0'0'0,"0"45"31,0-1-15,0 1 0,0 0-1,0-1-15,0 1 0,45-1 16,-45 1-16,44-45 0,-44 45 15,0-1-15,45-44 0,-45 45 16,45-45-16,-45 45 16,44-45-16</inkml:trace>
  <inkml:trace contextRef="#ctx0" brushRef="#br0" timeOffset="100952.375">24467 19109 0,'0'-45'0,"0"1"15,45-1 1,0 0 0,-1 45-16,1 0 15,0 0-15,-1 0 16,1 0-16,0 0 15,-1 0-15,-44 45 16,45 0-16,-1-45 0,-44 44 16,0 1-16,0 0 0,45-1 15,-45 1-15,45 0 16,-45 44-16,44-44 0,-44-1 16,45 45-16,0-44 0,-1 0 15,-44 44-15,45-44 0,-45-1 16,45 1-16,-1 0 0,-44-1 15,45 1-15,-45 0 0,0-1 16,0 1-16,0 0 16,-45-1-1,1-44-15,-1 45 0,0-45 16,-44 44-16,44-44 0,1 0 16,-1 0-16</inkml:trace>
  <inkml:trace contextRef="#ctx0" brushRef="#br0" timeOffset="101304.3129">26432 19779 0,'0'0'0,"-45"44"0,1-44 15,88 0 16,1 0-15,44 0-16,-44 0 16,-1-44-16,46 44 0,-46 0 15,1 0-15,0-45 16,-1 45-16</inkml:trace>
  <inkml:trace contextRef="#ctx0" brushRef="#br0" timeOffset="101532.2991">26566 19422 0,'0'0'0,"0"44"32,0 1-17,0-1 1,0 1-16,0 0 0,0-1 15,44-44-15,-44 45 0,0 0 16,45-1-16,-45 1 0,0 0 16,45-1-16,-45 1 0</inkml:trace>
  <inkml:trace contextRef="#ctx0" brushRef="#br0" timeOffset="102417.2436">27905 19198 0,'-44'0'16,"44"45"-1,0 0-15,-45-1 16,45 1-16,0 0 0,0-1 16,0 1-16,0-1 0,0 1 15,45 0-15,-1-1 16,1-44 0,0 0-16,-1 0 0,-44-44 15,45 44-15,0-45 0,-45 0 16,0 1-16,44-1 15,-44 1-15,0-1 16,45 45-16,-45-45 16,0 90 15,44 0-31,-44-1 0,0 1 16,45-45-16,-45 44 15,0 1-15,45-45 0,-45 45 16,44-45-16,1 0 15,0 0 1,-45-45-16,44 0 16,-44 1-1,0-1-15,-44 1 0,44-1 16,-45 45-16,0-45 16,1 1-16,44-1 0,-45 45 15,45-45-15,-45 45 0,45 45 31,0 0-15,45-45-16,0 44 0,-1-44 16,1 0-16,0 0 0,-1 0 15,1 0-15,0 0 0,-1 0 16,1 0-16,0-44 16,-45-1-1,0 0-15,0 1 16,0-1-16,-45 45 15,0 0-15,45 45 32,0-1-17,45-44-15,0 45 16,-1 0-16,46-45 0,-46 44 16,1-44-16,44 45 0,-44-45 15,-1 45-15,1-1 0,0-44 16,-45 45-16,0-1 0,0 1 15,-45 0-15,0-45 0,1 44 16,-1 1-16,0 0 0,-44-45 16,45 44-16,-1-44 15</inkml:trace>
  <inkml:trace contextRef="#ctx0" brushRef="#br0" timeOffset="103020.2051">29334 19511 0,'0'0'0,"-45"-45"15,45 1 1,0-1 0,45 45-16,0 0 15,-45-45-15,44 45 0,1 0 16,0 0-16,-1 0 15,1 45-15,0-45 16,-45 45-16,44-1 16,-44 1-16,45-45 0,-45 44 15,0 1 1,45-45 0,-45-45-1,0 1 1,0-1-16,0 1 15,0-1-15,0 0 16,0 1-16,0-1 0,0 0 16,0 90 15,44 0-15,-44-1-16,0 1 15,45 0-15,-45-1 16,44 1-16,-44-1 15,45 1-15,0 0 0,-1-1 16,46 1-16,-46-45 0,1 45 16</inkml:trace>
  <inkml:trace contextRef="#ctx0" brushRef="#br0" timeOffset="103444.1823">30897 19198 0,'0'0'0,"0"-44"0,-45 44 15,45-45-15,-45 45 16,45-45 0,-44 45-1,44 45 1,0 0-16,-45-1 15,45 1-15,0 0 0,0-1 16,0 1-16,45 0 16,-1-1-1,1-44-15,0 45 16,-1-45 0,1 0-16,0 44 15,-1-44-15,-44 45 16,0 0-1,-44-45 17,-1 0-17,0 0-15,1 0 16,44-45-16,-45 45 16</inkml:trace>
  <inkml:trace contextRef="#ctx0" brushRef="#br0" timeOffset="103661.1653">31209 19243 0,'45'0'16,"0"0"0,-45 45-16,44-45 15,-44 44-15,0 1 16,0 0-1,0-1-15,45 1 16,-45-1 0</inkml:trace>
  <inkml:trace contextRef="#ctx0" brushRef="#br0" timeOffset="103809.2162">31254 19154 0,'0'0'0,"-45"-45"16,45 0-16,-44 1 16</inkml:trace>
  <inkml:trace contextRef="#ctx0" brushRef="#br0" timeOffset="104192.1527">31522 19243 0,'0'0'0,"44"0"0,-44 45 15,0-1 17,45-44-32,-45 45 0,0 0 15,45-45 1,-45 44-16,44-44 15,-44 45-15,45-45 16,0 0 0,-45-45 15,44 45-31,-44-44 0,0-1 16,0 0-16,0 1 0,45 44 15,-45-45-15,0 0 16,45 45-16,-1 0 31,1 45-15,-45 0-1,45-45-15,-45 44 0,44 1 16,-44 0 0</inkml:trace>
  <inkml:trace contextRef="#ctx0" brushRef="#br0" timeOffset="104745.1407">32459 19064 0,'0'-44'0,"45"44"16,-45 44 30,0 1-46,0 0 0,45-1 16,-45 1-16,0 0 16,44-1-16,1 1 15,-45-90 32,0 1-31,-45 44-16,45-45 15,0 0-15,-44-44 0,44 44 16,0-44-16,0 44 0,-45-44 16,45 44-16,0 1 0,0-1 15,0 0-15,45 45 16,-1 0 0,-44 45-16,45 0 0,-45-1 15,0 1-15,45 44 0,-1-44 16,-44 0-16,45 44 0,0-44 15,-45-1-15,44 1 0,1 0 16,0-1-16,-1 1 16,1 0-16,-45-1 15,44 1-15,-44-1 0,0 1 16,0 0 0,-44-45-16,-1 0 15,1 0-15,-1 0 0,0 0 16,1 0-1,44-45-15</inkml:trace>
  <inkml:trace contextRef="#ctx0" brushRef="#br0" timeOffset="105193.1255">33084 19109 0,'45'-45'0,"0"45"16,-1 0-1,1 0 17,0 0-32,-45 45 0,44 0 15,1-1-15,0 1 16,-45 0 0,0-1-16,44-44 62,-44-44-62,0-1 16,0 0-16,45 1 0,-45-1 15,45-44-15,-45 44 0,0 0 16,0 1-16,0-1 16,44 45-16,-44 45 31,0-1-31,0 1 15,0 0-15,45-1 0,0 1 16,-45 0 0,44-1-16,-44 1 15,45-45-15,0 45 0,-1-45 16,1 0-16,-1 44 0,1-44 16</inkml:trace>
  <inkml:trace contextRef="#ctx0" brushRef="#br0" timeOffset="107168.1866">17011 20895 0,'45'0'16,"-1"0"-1,-44-45-15,45 45 16,0 0-16,-45-44 0,44 44 16,1 0-16,0 0 0,44 0 15,-44 0-15,-1 0 16,1 0-16,-1 0 0,46 0 16,-46 0-16,1 0 0,44 0 15,-44 0-15,44 0 0,-44 0 16,44 0-16,1 0 15,-1 0-15,-44 0 0,44 0 16,0 0-16,0 0 16,1-45-16,-1 45 0,0 0 15,1 0-15,-1 0 0,0 0 0,0 0 16,45-45-16,-44 45 16,-1 0-16,45 0 15,-45-44-15,45 44 0,0-45 16,0 45-16,-45 0 0,45-45 15,0 45-15,0-44 0,0-1 16,0 45-16,0-45 0,0 45 16,0-44-16,0 44 15,0-45-15,0 45 0,0-45 16,0 45-16,0-44 0,0 44 16,0-45-16,-1 45 0,1-44 15,0 44-15,-44 0 16,44-45-16,0 45 0,-1 0 15,-43 0-15,-1 0 0,45 0 16,-45-45-16,1 45 16,44 0-16,-45 0 0,0 0 15,0 0-15,1 0 0,-1 0 16,0-44-16,1 44 0,44 0 16,-90 0-16,46 0 0,-1 0 15,0 0-15,0 0 16,1 0-16,-46 0 0,46 0 15,-1 0-15,0 0 16,1-45-16,44 45 0,-45 0 16,0 0-16,0 0 0,1 0 15,44 0-15,-45 0 0,0 0 16,1 0-16,-1 0 0,0 0 16,0 0-16,45 0 15,-44 0-15,-1 0 0,45 0 16,-45 0-16,0 0 0,1 0 15,44 0-15,-45 0 0,0 0 16,1 0-16,-1 45 0,0-45 16,1 0-16,-1 0 15,0 0-15,45 0 0,-45 0 16,1 0-16,-1 0 16,0 0-16,45 0 0,-45 0 15,1 0-15,-1 0 0,45 0 16,-45 0-16,1 0 0,-1 0 15,0 0-15,1 0 0,43 0 16,-43 0-16,44 0 16,-45 0-16,0 0 0,45-45 15,0 45-15,-45 0 0,45 0 16,-44 0-16,44 0 0,0 0 16,-45-45-16,45 45 0,0 0 15,-45 0-15,45 0 16,0 0-16,-45-44 15,45 44-15,-44 0 0,43 0 16,-43 0-16,44 0 0,-45 0 16,0-45-16,1 45 0,-1 0 15,0 0-15,0-45 0,-44 45 16,44 0-16,-44 0 16,44 0-16,-44 0 0,0 0 15,-1-44-15,1 44 0,0 0 16,-1 0-1,1 0 1,-45-45 0,-45 45-1,1 0-15</inkml:trace>
  <inkml:trace contextRef="#ctx0" brushRef="#br0" timeOffset="108241.1451">23619 20895 0,'0'0'0,"45"-45"16,-45 1-16,0 88 31,0 1-15,0 0-1,0-1-15,0 1 0,0 0 16,0-1-16,0 1 0,0-1 15,0 1-15,0 0 16,44-45 15,-44-45-31,0 0 16,0 1-16,0-1 0,-44 1 16,44-1-16,0 0 15,-45 1-15,45-46 0,-45 46 16,45-1-16,0 0 15,0 1-15,-44 44 16,44 44 15,44-44-31,-44 45 0,45 0 16,0-1-16,-45 1 0,44 0 16,1-1-16,0 1 15,-45 0-15,44-1 0,1 1 16,0-1-16,-1 1 15,1-45 1,-45 45 0,-45-45-1,1 0-15,-1 0 16,0 0-16,1 0 0,-1 0 16,-44 0-16,44 0 15,0 44-15,1-44 16</inkml:trace>
  <inkml:trace contextRef="#ctx0" brushRef="#br0" timeOffset="108744.0967">24378 20850 0,'0'0'0,"45"45"0,-1 0 16,1-1-16,-45 1 15,0 0-15,0-1 16,0 1-16,0-1 0,0 1 15,0 0-15,0-90 47,0 0-31,0-44-16,45 45 0,-45-1 16,0 0-16,0-44 0,0 44 15,0 1-15,0-1 16,44 0-16,-44 1 15,0 88 17,0 1-32,0 0 15,45 44-15,-45-44 16,0-1-16,0 46 0,0-46 16,45 1-16,-1 44 0,-44-44 15,45-1-15,44 46 0,-44-46 16,-1-44-16,46 45 0,-46 0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0.29586" units="1/cm"/>
          <inkml:channelProperty channel="Y" name="resolution" value="28.44444" units="1/cm"/>
          <inkml:channelProperty channel="T" name="resolution" value="1" units="1/dev"/>
        </inkml:channelProperties>
      </inkml:inkSource>
      <inkml:timestamp xml:id="ts0" timeString="2020-11-20T06:15:21.94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3170 1473 0,'0'0'0,"0"44"16,-45-44-16,45 45 63,45-45-48,0 0-15,44 0 0,-44 0 16,44 0-16,-44 0 15,44 0-15,0 0 0,0 0 0,1 0 16,-1 0-16,0 0 0,1 0 16,-1 0-16,0 0 0,-44 0 15,44 0-15,-44 0 0,-1 0 16,1 0-16,-90 0 31</inkml:trace>
  <inkml:trace contextRef="#ctx0" brushRef="#br0" timeOffset="259.9672">3483 2232 0,'0'0'0,"0"45"0,44-45 16,1 0-16,0 0 15,-1 0-15,1-45 0,44 45 16,-44-45-16,44 45 0,-44-44 16,-1 44-16,1-45 0,44 45 15,-44 0-15,0 0 0,-1 0 16,1-45-16,0 45 16,-1 0-16,1 0 0,-1 0 15,-44-44 1</inkml:trace>
  <inkml:trace contextRef="#ctx0" brushRef="#br0" timeOffset="690.8126">3840 848 0,'0'-45'0,"44"45"32,1 0-17,0 0 1,-1 0-16,1 45 0,0-45 16,-1 0-16,1 0 0,44 44 15,-44-44-15,44 45 0,0 0 16,1-45-16,-1 44 0,-44 1 15,44 0-15,0-1 0,1-44 16,-46 45-16,46 0 0,-46 44 16,1-44-16,0-1 15,-1 1-15,-44-1 0,0 1 16,0 0-16,0 44 0,0-44 16,-44-1-16,44 46 0,-45-46 15,-44 46-15,44-46 0,0 1 16,-44 44-16,44-44 0,-44 44 15,44-44-15,1-1 0,-1 46 16,45-46-16,-45 1 0,45 0 16,0-1-16,45-44 0</inkml:trace>
  <inkml:trace contextRef="#ctx0" brushRef="#br0" timeOffset="1350.8166">7501 1696 0,'0'0'0,"-45"0"0,45-45 0,-44 45 15,44 45 17,0 0-17,0-1-15,0 1 0,0 0 16,0 44-16,0-44 0,44-1 15,-44 46-15,0-46 0,0 1 16,0 0-16,0-1 16,0-88 15,0-1-31,0 0 0,0 1 16,-44-46-16,44 1 0,0 0 15,0-1-15,0 1 0,0 0 16,0 44-16,0 0 0,0 1 15,44 44 1,1 0 0,0 44-16,-1 1 15,1 0-15,0-1 0,-45 1 16,44 0 0,1-1-16,-1 1 0,46 44 0,-46-89 15,1 45-15,0 0 0,-45-1 16,44-44-16,-44 45 0,45-45 15,-45 45-15,-45-45 16,1 44-16,-1-44 16,0 0-16,-44 45 0,44-45 15,1 0-15,-45 0 0,44 0 16,0 0-16,1 0 0</inkml:trace>
  <inkml:trace contextRef="#ctx0" brushRef="#br0" timeOffset="1854.6198">8081 1607 0,'45'0'0,"0"44"32,-45 1-32,44 0 15,-44-1-15,45 1 16,-45 0-16,45-1 15,-1 1-15,1-45 16,-45 45-16,45-45 0,-1 0 16,1-45-1,-1 0 1,-44 1-16,45-1 0,-45 0 16,0 1-16,0-1 0,0 0 15,0 1-15,45 44 0,-45-45 16,0 0-16,0 90 31,0 0-31,0-1 16,44 1-16,-44 0 0,45-1 15,-45 46-15,45-46 0,-45 46 16,44-46-16,1 46 0,-45-46 16,45 46-16,-45-46 15,0 45-15,0-44 0,0 0 16,0-1-16,0 1 0,-45-45 15,0 45-15,1-45 0,-1-45 16,0 45-16,45-45 16,-44 1-16,44-1 0,0-44 15,0 44-15,0 1 0,44-46 16,-44 46-16,45-46 0,0 46 16,-1-1-16</inkml:trace>
  <inkml:trace contextRef="#ctx0" brushRef="#br0" timeOffset="2113.8845">7680 2723 0,'0'0'0,"-45"89"0,0 1 16,1-46-16,-1 1 0,45 0 15,45-1-15,-1-44 16,46 0-16,-46 0 0,45 0 15,45-44-15,-44 44 0,44-45 16,-45 45-16,45-45 16,-45 45-16,45-44 0,0 44 15,-45-45-15,45 45 0,-44-45 0,44 45 16,-45-44-16,0 44 16,-44 0-16,-1 0 0,1 0 15</inkml:trace>
  <inkml:trace contextRef="#ctx0" brushRef="#br0" timeOffset="2638.7615">8081 3884 0,'0'0'0,"0"44"0,-44 1 0,44 0 15,0 44-15,0-44 0,0-1 16,0 46-16,-45-46 0,45 46 16,0-46-16,0 1 0,0 0 15,0-1-15,0-88 16,0-46 0,0 46-16,0-46 15,0 1-15,0 0 16,0-1-16,0 1 0,0 0 0,45 0 15,-45-1-15,0 46 0,0-1 16,0 0-16,0 1 16,0-1-16,44 45 31,-44 45-31,45-1 0,-45 1 16,45 0-16,-1-1 0,1 1 15,0 0-15,-1 44 0,1-45 16,0 46-16,44-1 0,-45-44 0,1 44 15,0-44-15,-1 44 0,1-44 16,-45-1-16,45 1 0,-45 0 16,0-1-16,0 1 15,-45-45 1,0 45-16,1-45 0,-1 0 16,0 0-16,1 0 0,-1-45 15,1 45-15,-1 0 0,0-45 16,1 45-16</inkml:trace>
  <inkml:trace contextRef="#ctx0" brushRef="#br0" timeOffset="3089.6893">8796 4062 0,'0'0'0,"0"-44"16,0-1-1,44 45 1,1 0 0,0 45-16,-1-45 15,-44 44-15,45-44 0,-45 45 16,45 0-16,-45-1 0,0 1 16,0 0-16,0-1 15,0 1-15,0 0 16,-45-45-16,45-45 15,0 0 1,0 1-16,0-1 16,0 0-16,0 1 0,0-46 15,0 46-15,0-46 0,0 46 16,0-1-16,0 1 16,45 88 15,-45 1-31,44-1 15,-44 1-15,0 0 16,45-1-16,-45 1 16,45 0-16,-1-1 0,1-44 15,-45 45-15,45-45 0,-1 0 16,45 0-16</inkml:trace>
  <inkml:trace contextRef="#ctx0" brushRef="#br0" timeOffset="3401.5837">10224 2143 0,'0'0'0,"45"0"16,0 0-1,-1 0 1,1 0-16,0 0 16,-1 0-16,1 0 0,44 0 15,-44 0-15,0-45 16,44 45-16,-44 0 0,-1 0 15</inkml:trace>
  <inkml:trace contextRef="#ctx0" brushRef="#br0" timeOffset="3633.6156">10358 2589 0,'0'45'0,"45"-45"16,0 0 0,-1 0-16,1 0 15,0 0-15,-1 0 0,1-45 16,0 45 0,-1 0-16,1 0 0,0 0 15</inkml:trace>
  <inkml:trace contextRef="#ctx0" brushRef="#br0" timeOffset="4599.3846">14020 2098 0,'44'0'78,"-44"-45"-46,45 45-32,-45-44 0,45-1 15,-45 0-15,0 1 0,0-1 16,0 0-16,0 1 0,0-1 16,0 0-16,0 1 0,-45 44 15,45-45-15,-45 45 0,1 0 16,-1 0-16,0 0 0,1 0 15,-1 0-15,-44 45 16,44-45-16,0 44 16,45 1-16,0 0 15,0-1-15,0 1 0,0 0 16,45-1-16,0 1 0,44 0 16,-44-1-16,44-44 0,-44 45 15,44 0-15,-44-1 0,-1-44 16,1 45-16,0-45 0,-1 45 15,-44-1-15,0 1 16,-44-1-16,-1-44 16,45 45-16,-45-45 0,1 0 15,-1 0-15,0 0 0,1 0 16,44-45 0</inkml:trace>
  <inkml:trace contextRef="#ctx0" brushRef="#br0" timeOffset="4797.3337">14466 1741 0,'0'0'0,"45"0"0,-1 0 15,1 0 17,0 44-32,-45 1 15,0 0-15,44-1 16,-44 1-16,0 0 15,45-45-15,-45 44 0,45-44 16,-45 45-16</inkml:trace>
  <inkml:trace contextRef="#ctx0" brushRef="#br0" timeOffset="4959.3476">14600 1607 0,'0'0'0,"0"-45"0,-45 0 0,45 1 0,0-1 16,45 45 31</inkml:trace>
  <inkml:trace contextRef="#ctx0" brushRef="#br0" timeOffset="5362.2008">14957 1741 0,'45'44'15,"0"1"-15,-45 0 16,0-1 0,44 1-16,-44 0 15,0-1-15,0 1 16,45-45-16,-45 45 0,0-1 31,0-88-15,44-1-1,-44 0 1,0 1 0,0-1-16,0 0 0,45 1 15,-45-1-15,0 0 16,45 45-16,-1 0 15,1 0 1,0 45-16,-45 0 16,44-1-1,-44 1-15,0 0 16,45-1-16,-45 1 16,0 0-16</inkml:trace>
  <inkml:trace contextRef="#ctx0" brushRef="#br0" timeOffset="5826.163">15716 1830 0,'0'0'0,"0"-45"0,0 1 15,45-1-15,-45 0 16,45 45-1,-1 0 1,1 0 0,-45 45-16,44-45 0,1 45 15,-45-1-15,45 1 16,-45 0-16,0-1 16,0 1-16,0 0 15,0-1 1,0-88 15,0-1-31,0 0 16,0 1-16,44-46 0,-44 46 15,45-1-15,-45 0 0,0 1 16,45-1 0,-45 90 15,0-1-31,0 1 15,0 0-15,0-1 0,44 1 16,-44 0-16,45-1 0,-45 1 16,0 0-16,45-1 15,-1 1-15,1-45 0</inkml:trace>
  <inkml:trace contextRef="#ctx0" brushRef="#br0" timeOffset="6325.0063">17458 1026 0,'0'0'0,"44"0"0,-44-44 0,0-1 16,0 0-16,0 1 15,45 44-15,-90 0 16,1 0-1,-1 0-15,-44 0 16,44 0-16,0 0 16,1 0-16,-1 0 0,0 0 15,1 0-15,-1 0 16,45 44-16,-45-44 0,45 45 16,0 0-1,0-1-15,0 1 0,0 0 16,0-1-16,0 46 0,0-46 15,0 46-15,45-1 0,-45 0 16,0 0-16,0 1 16,0-1-16,45 0 0,-45 45 15,0-44-15,44 44 0,-44-1 16,0-43-16,45 44 0,0 0 16,-45-45-16,44 45 0,-44-45 15,45 45-15,-45-45 0,45-44 16,-1 44-16,1 1 0,-45-46 15,45 1-15,-1 0 0,1-1 16,-1-44 0,1 0-16,0-44 0,-1-1 15,-44 0-15</inkml:trace>
  <inkml:trace contextRef="#ctx0" brushRef="#br0" timeOffset="7154.9319">17993 1562 0,'0'-45'16,"-44"90"15,44 0-31,0-1 15,0 1-15,0 0 0,0-1 16,0 1-16,0 0 16,0-1-16,0 1 0,0 0 15,0-1-15,0 1 16,44-45-16,1-45 16,0 45-16,-45-44 0,44 44 15,1-45-15,0 0 0,-45-44 16,44 44-16,-44 1 0,45 44 15,-45-45-15,0 0 0,45 45 32,-45 45-17,0 0-15,0-1 16,44 1 0,-44 0-1,45-45-15,-1 0 16,1 0-1,-45-45-15,0 0 16,0 1-16,0-1 16,0 0-16,-45 1 0,45-1 15,-44 0-15,-1 1 0,1 44 16,44-45-16,-45 45 0,0 0 16,1 45-1,44-1 1,44-44-16,-44 45 15,45-45-15,0 0 0,-1 45 16,45-45-16,-44 0 16,-45-45-16,45 45 0,-1 0 15,1-45-15,0 1 0,-1-1 16,-44 1 0,-44 44 15,44 44-16,0 1 1,0-1-16,44-44 0,-44 45 16,45 0-16,0-1 0,-1 1 15,1-45-15,0 45 16,-1-1-16,-44 1 0,45-45 16,0 45-16,-45-1 0,0 1 15,-45 0 1,0-45-16,1 44 0,-1-44 15,0 45-15</inkml:trace>
  <inkml:trace contextRef="#ctx0" brushRef="#br0" timeOffset="7745.8311">19065 1696 0,'45'0'0,"-1"45"47,-44-1-47,45 1 15,-45 0 1,0-1-16,44 1 0,-44 0 15,0-1-15,45-44 16,-45-44 31,0-1-47,-45 0 16,45-44-16,0 44 0,0-44 15,0 44-15,0 1 0,0-1 16,0 0-16,-44 1 0,44-1 15,44 45 17,-44 45-17,45-1-15,-45 1 0,45 44 16,-1-44 0,-44 0-16,45-1 0,0 1 15,-1 0-15,1-1 0,0-44 16,-1 45-16,1 0 0,0-45 15,-45 44 1,-45-44 15,0 0-31,1 0 0,-1-44 16,0 44-16,1 0 0,-1 0 16,0 0-1</inkml:trace>
  <inkml:trace contextRef="#ctx0" brushRef="#br0" timeOffset="8202.9192">19779 1607 0,'0'-45'0,"0"0"15,45 45 1,-45-44-16,45 44 0,-1-45 15,1 45-15,-1 0 0,1 0 16,0 0-16,-1 0 16,1 45-16,0-45 15,-45 44-15,44-44 0,1 45 16,-45 0-16,0-1 0,0 1 16,-45-45-16,45 45 0,-44-1 15,44 1-15,-45-45 16,45-45-1,0 1 1,0-1-16,0 0 16,45 1-16,-45-1 0,0 0 15,44 1-15,-44-1 16,0 1-16,45 44 16,-45 44 15,0 1-16,0-1-15,45 1 0,-45 0 16,44-45-16,-44 44 0,0 1 16,0 0-16,45-1 0,-45 1 15,45-45-15</inkml:trace>
  <inkml:trace contextRef="#ctx0" brushRef="#br0" timeOffset="8392.8737">21074 1651 0,'0'45'0,"45"-45"15,-1 0-15,1 0 16,0 0 0,-1 0-16,1 0 15,0 0-15,-1 0 0,1 0 16,44-45-16,-44 45 0</inkml:trace>
  <inkml:trace contextRef="#ctx0" brushRef="#br0" timeOffset="8638.816">22235 892 0,'45'0'31,"-45"45"-31,0 0 16,0-1-1,0 1-15,0 0 16,0-1-16,0 1 0,44 0 16,-44-1-16,0 1 0,0 0 15,0-1-15,0 1 0,0-1 16,0 1-16</inkml:trace>
  <inkml:trace contextRef="#ctx0" brushRef="#br0" timeOffset="9053.7185">17949 2678 0,'0'0'0,"-45"45"0,0-45 0,1 45 16,-1-45-16,90 0 15,-1 0 1,46 0-16,-1 0 0,0 0 15,1-45-15,44 45 16,-45 0-16,89 0 0,-44-45 16,45 45-16,0 0 0,-1-44 15,45 44-15,45-45 0,-45 45 16,1 0-16,44-45 0,0 1 16,-1 44-16,1-45 0,0 0 15,0 45-15,-45-44 0,1-1 16,-1 45-16,-45-44 0,1 44 15,-45-45-15,0 45 0,-45 0 16,0 0-16,-44 0 0</inkml:trace>
  <inkml:trace contextRef="#ctx0" brushRef="#br0" timeOffset="9636.646">20538 2902 0,'0'0'0,"0"44"0,-44-44 16,44 45-16,-45 0 15,45-1 1,0 1-16,-45-1 0,45 1 15,0 0-15,0-1 0,0 1 16,0 0-16,-44-1 0,44 1 16,0 0-16,0-1 0,0 1 15,0-90 17,0 1-32,0-1 15,44 0-15,-44 1 0,0-46 16,0 46-16,0-46 15,45 46-15,-45-45 0,0 44 16,0 0-16,0 1 0,0-1 16,0 90 15,45-1-15,-45 1-16,44 0 0,-44-1 15,45 1-15,0-1 0,-1 1 16,-44 44-16,45-44 0,0 0 15,-1-1-15,1 1 0,-1 0 16,1-1-16,0-44 0,-1 45 16,-44 0-1,-44-45 1,-1 0-16,0 44 0,1-44 16,-45 0-16,44 0 0,0 0 15,1 0-15,-46 0 0,46 0 16,44-44-16</inkml:trace>
  <inkml:trace contextRef="#ctx0" brushRef="#br0" timeOffset="10108.5407">21208 3169 0,'0'0'0,"45"0"15,-1 0-15,1 0 16,0 0 0,-1 0-1,1 0-15,-45 45 16,45-45-16,-45 45 0,44-1 16,-44 1-16,45 0 0,-45-1 15,0 1-15,0 0 16,0-1-16,-45-44 15,1 0 1,44-44 15,0-1-31,0 0 0,0 1 16,44-1-16,-44-44 0,0 44 16,45-44-16,-45 44 0,0 1 15,0-1-15,44 45 16,-44 45 15,0-1-15,0 1-16,45-1 15,-45 1-15,45 0 16,-45-1-16,0 1 0,44-45 16,-44 45-16,45-1 0</inkml:trace>
  <inkml:trace contextRef="#ctx0" brushRef="#br0" timeOffset="10779.3725">22547 446 0,'45'0'32,"0"0"-17,-1 0-15,1 0 16,0 0-16,44 0 16,-44 0-16,-1 0 15,46 0-15,-46 0 0,1 0 16,0 0-16,-1 0 0,1 45 15,-1-45-15,1 44 0,0 1 16,-45 0-16,44-45 16,1 44-16,-45 1 0,0 44 0,45-44 15,-45 44-15,44 0 0,-44 1 16,45 44-16,-45-45 16,0 45-16,45 0 0,-45 0 15,44-45-15,-44 45 0,45 0 16,0 0-16,-1-45 0,1 45 15,0 0-15,-1-45 0,1 45 16,0-44-16,-45-1 0,44 0 16,1 0-16,-45 1 0,44-46 15,-44 1-15,0 0 0,0-1 16,-44 1 0,-1-45-16,1 45 0,-1-45 0,0 0 15,-44 0-15,44 0 16,-44 0-16,44 0 0,1 0 15,-46-45-15</inkml:trace>
  <inkml:trace contextRef="#ctx0" brushRef="#br0" timeOffset="11130.2319">25628 1785 0,'-44'0'0,"44"45"16,44-45 15,1 0-31,0 0 0,-1 0 16,1 0-16,44 0 16,-44 0-16,-1 0 0,1-45 15,0 45-15,-1 0 0</inkml:trace>
  <inkml:trace contextRef="#ctx0" brushRef="#br0" timeOffset="11340.2121">25941 1562 0,'0'0'0,"-45"-45"0,0 45 16,45-44 0,0 88 15,0 1-16,0 0-15,0-1 0,0 46 16,0-46-16,0 1 0,45 44 16,-45-44-16,0 0 0,45-1 15,-45 1-15,0 0 0,44-1 16,-44 1-16</inkml:trace>
  <inkml:trace contextRef="#ctx0" brushRef="#br0" timeOffset="12208.0977">27369 1384 0,'-44'0'16,"-1"0"-1,45 44 1,0 1 0,0-1-16,0 1 15,0 0-15,0 44 0,0-44 16,0 44-16,0-44 0,0-1 16,0 1-16,45 0 0,-1-45 15,1 0-15,0 0 16,-1 0-16,1-45 15,-45 0-15,45 1 0,-1-1 16,-44 0-16,45 1 16,-45-1-16,45 0 0,-45-44 15,0 44-15,0 1 16,0 88 15,0 1-15,44 0-16,-44-1 0,0 1 15,45-45-15,-45 45 0,0-1 16,45 1-16,-45 0 16,44-45-16,1-45 15,-45 0 1,0 1-16,0-1 16,0 0-16,0 1 0,-45-1 15,45 0-15,-44 1 0,-1-1 16,0 1-1,45-1-15,0 90 32,45-45-17,0 44-15,-1-44 0,1 0 16,44 0-16,-44 0 0,0 0 16,44 0-16,-45 0 0,46 0 15,-46 0-15,1 0 16,0 0-16,-1 0 15,-88 0 17,-1 0-32,0 0 15,1 0-15,-1 45 16,45-1-16,0 1 16,0 0-16,45-1 15,-1 1-15,1 0 16,0-45-16,-1 44 0,1 1 15,0-45-15,-1 0 0,-44 45 16,0-1-16,-44-44 31,-1 0-31</inkml:trace>
  <inkml:trace contextRef="#ctx0" brushRef="#br0" timeOffset="12676.9884">28932 1473 0,'0'0'15,"45"0"-15,-1 0 16,1 0 0,0 0-1,-1 0 1,1 0-16,-45 44 0,45-44 15,-1 45-15,-44 0 16,0-1 0,0 1-1,0-90 32,0 1-47,0-1 16,0 0-16,45 1 15,-45-1-15,45 1 0,-45-1 16,0 0 0,0 90 15,0 0-15,0-1-1,0 1-15,0-1 0,0 1 16,0 0-1,0-1-15,0 1 0,44 0 16,-44-1-16,45 1 16</inkml:trace>
  <inkml:trace contextRef="#ctx0" brushRef="#br0" timeOffset="13327.9082">30673 803 0,'0'-45'47,"0"90"31,-44-45-62,-1 45-16,45-1 0,-44 46 16,-1-1-16,0-44 0,1 89 15,-1-45-15,0 45 0,45-45 16,-44 45-16,44 0 16,0-45-16,0 45 0,0 0 15,44-44-15,1-1 0,0 45 16,44-45-16,-44 0 0,44-44 15,0 44-15,0-44 0,-44 0 16,44-1-16,-44-44 0,44 45 16,-44-45-16,0 0 0,-1 0 15,-44-45-15</inkml:trace>
  <inkml:trace contextRef="#ctx0" brushRef="#br0" timeOffset="14239.6374">31299 1026 0,'0'0'16,"0"-44"-16,-45 44 31,45 44 1,0 1-17,45 0-15,-1-1 16,1-44-16,-45 45 0,44 0 15,1-1-15,-45 1 16,0 0-16,0-1 16,-45 1-1,1-45 1,-1 0 0,1-45-1,-1 1 1,45-1-1,0 0-15,45 1 16,-45-1-16,44 45 16,1 0-1,-1 45 1,1-1 0,0 1-16,-45 0 15,44-45 1,1 0-16,-45 44 15,45-44-15,-1 0 16,1 0 0,-45-44-16,45 44 15,-45-45-15,44 45 16,1 0-16,0 0 31,-1 0 0,-44 45-31,45-45 16,0 0 0,-1 0-1,1-45 17,0 0-32,-45 1 15,44 44 1,1 44 15,-1 1-15,-44 0-1,45-45-15,-45 44 16,45-44 0</inkml:trace>
  <inkml:trace contextRef="#ctx0" brushRef="#br0" timeOffset="14397.8114">31834 982 0,'0'0'0,"-44"-45"0,-1 45 16,90 0 15,-1 0-16</inkml:trace>
  <inkml:trace contextRef="#ctx0" brushRef="#br0" timeOffset="14920.6888">32951 937 0,'0'0'0,"0"45"31,0-1-15,0 1-16,0 0 15,0-1 1,0 1-16,0 0 0,0-1 16,0 1-16,0 0 15,0-90 32,0 0-47,44 1 0,-44-1 16,0 0-16,0 1 0,0-46 15,0 46-15,0-1 0,45 0 16,-45 1-16,0-1 16,0 0-16,44 90 46,-44 0-30,45-1-16,0 1 0,-45 0 16,44-1-16,1 1 0,-45 0 15,45-1-15,-1 1 16,-44 0-16,0-1 16,0 1-1,-44 0-15,-1-45 16,-44 0-16,44 44 15,0-44-15,1 0 0,-1 0 16</inkml:trace>
  <inkml:trace contextRef="#ctx0" brushRef="#br0" timeOffset="15380.5798">33665 982 0,'45'0'0,"-1"0"47,1 0-47,0 44 16,-1-44 0,-44 45-16,45-45 0,-45 45 15,44-1-15,1 1 16,-45 0-1,0-90 17,0 0-17,0 1 1,0-1-16,0 0 16,0 1-16,45-1 0,-45 0 15,0 1-15,44 44 16,-44-45-16,0 90 31,0-1-15,0 1-16,0 0 15,0-1-15,45 1 16,-45 0-16,45-1 0,-45 1 16,0 0-16,44-1 0,-44 1 15,45 0 1</inkml:trace>
  <inkml:trace contextRef="#ctx0" brushRef="#br0" timeOffset="15709.5027">31924 1741 0,'0'0'0,"-134"44"0,44 1 15,1 0-15,0-1 0,44-44 16,0 45-16,90-45 31,44 0-31,1 0 16,-1 0-16,90 0 16,-45 0-16,44 0 0,45-45 15,1 45-15,-1-44 0,0 44 16,0-45-16,1 45 0,-46 0 15,45-45-15,-44 45 0,-45-44 16,45 44-16,-90-45 16,45 45-16,-90 0 0,1 0 15,0 0-15,-90 0 16</inkml:trace>
  <inkml:trace contextRef="#ctx0" brushRef="#br0" timeOffset="15856.5128">33218 2277 0,'0'0'0,"-44"44"0,44 1 16</inkml:trace>
  <inkml:trace contextRef="#ctx0" brushRef="#br0" timeOffset="16235.4435">33129 2455 0,'0'0'0,"0"45"16,0-1-16,0 1 0,0 0 15,0-1-15,0 1 16,0 0 0,0-90 15,0 0-31,0 1 16,0-1-16,0-44 15,0 44-15,0 0 0,0-44 16,0 45-16,0-1 0,0 0 15,0 1-15,45 44 32,-45 44-17,0 1 1,0 0-16,44-45 16,-44 44-16,45 45 0,0-44 15,-45 0-15,44-1 0,1 1 16,0 0-16,-45-1 0,44 1 15,1 0-15,0-45 0,-45 44 16,44 1-16,-88 0 31,-1-45-31,0 0 0,-44 0 16,44 0-16,1 0 0,-1 0 16,0 0-16,1 0 0</inkml:trace>
  <inkml:trace contextRef="#ctx0" brushRef="#br0" timeOffset="16746.3193">33799 2544 0,'0'0'0,"0"-44"15,45-1 1,-1 45-1,-44-45 1,45 45-16,-1 0 16,1 0-16,0 45 15,-1-45-15,-44 45 0,45-45 16,-45 44-16,45-44 0,-45 45 16,0 0-16,0-1 0,0 1 15,0 0-15,0-1 16,-45-44-1,90-44 17,-45-1-32,44 0 15,-44-44-15,0 44 0,0 1 16,0-1-16,0 0 16,0 1-16,0-1 15,0 1-15,0 88 31,0 1-15,0-1-16,0 1 16,45 0-16,-45-1 0,45-44 15,-45 45-15,44 0 0,-44-1 16,45-44-16,0 45 0,-1-45 16,1 0-16,0 0 15,-1 0-15</inkml:trace>
  <inkml:trace contextRef="#ctx0" brushRef="#br0" timeOffset="17220.2296">34915 580 0,'0'0'0,"89"45"0,1 44 16,-1 0-16,0 0 15,1 45-15,-1-44 0,-44 44 16,44-45-16,-45 45 0,-44 0 16,45 0-16,0 0 0,-45 0 15,0 0-15,0 0 0,0-45 16,0 45-16,0-45 0,0 45 15,0-45-15,0 1 0,0-1 16,-45-44-16,45 44 0,0-45 16,-45 1-16,45 0 15,-44-45-15,-1 0 16,1 0-16</inkml:trace>
  <inkml:trace contextRef="#ctx0" brushRef="#br0" timeOffset="25338.7544">4376 6920 0,'0'0'0,"0"-45"0,0 1 16,0-1-16,0 0 16,-45 45-16,45 45 62,0 0-46,45-1-16,-45 1 0,44 44 0,1-44 15,-45 0-15,44 44 16,1 0-16,0-44 16,-1-1-16,1 1 0,0 0 15,-1-1-15,1 1 0,0-45 16,-1 0-16,1-45 15,-45 1-15,45-1 0,-1 0 16,-44 1-16,45-1 0,-45 0 16,0-44-16,0 45 15,0-1-15,0 0 0,0 1 16,0-1 0,45 90 15,-45-1-31,44-44 0,-44 45 15,45 0-15,-45-1 0,45 1 16,-45-1-16,44 1 0,1 0 16,-45-1-16,0 1 15,44-45 1</inkml:trace>
  <inkml:trace contextRef="#ctx0" brushRef="#br0" timeOffset="25509.7201">4911 6831 0,'0'0'0,"0"-45"15,-44 45 1,88 0 31</inkml:trace>
  <inkml:trace contextRef="#ctx0" brushRef="#br0" timeOffset="26055.5971">5358 7054 0,'0'45'0,"44"-45"0,-44 44 16,45-44-16,-45 45 0,0-1 16,45 1-1,-45-90 32,44 1-31,-44-1-16,0 1 15,0-1-15,45 45 16,-45-45-16,45 45 16,-1 0-16,-44 45 15,45-45 1,-45 45-16,45-1 16,-45 1-16,0-1 15,44-44-15,-44 45 0,45-45 16,-45-45 15,45 45-31,-45-44 16,44-1-16,-44 1 15,0-1 1,45 0-16,0 45 31,-45 45-15,44 0-16,1-1 15,-1 1-15,1-1 16,-45 1-16,45 0 16,-45-1-16</inkml:trace>
  <inkml:trace contextRef="#ctx0" brushRef="#br0" timeOffset="26281.5454">4867 8483 0,'0'0'0,"0"44"15,0 1-15,0 0 16,0-1-16,0 1 0,0 0 15,0-1-15,0 45 16</inkml:trace>
  <inkml:trace contextRef="#ctx0" brushRef="#br0" timeOffset="26629.6102">4867 8929 0,'0'0'0,"0"45"0,0 44 16,0-44-16,0-1 15,0 1-15,-45-45 16,45-45 0,0 1-16,0-1 0,0 0 15,0-44-15,-45 44 16,45-44-16,0 45 15,0-46-15,0 1 0,0 44 16,0 1-16,0-1 0,0 0 16,45 45-1,0 45 1,-45 0-16,44-45 16,1 44-16,0 46 0,-45-46 15,44 46-15,1-46 16,0 45-16,-1-44 0,1 44 15,0-44-15,-1 0 0,1-1 16,-1 1-16,-88 0 47,-1-45-47,1 0 16,-1 44-16,0-44 15,1 0-15,-1 0 0,0 0 16,1 45-16</inkml:trace>
  <inkml:trace contextRef="#ctx0" brushRef="#br0" timeOffset="27097.4989">5224 8974 0,'0'0'0,"0"-45"15,45 45-15,-45-45 0,0 1 16,44 44-1,-44-45 1,45 45-16,-1 0 16,1 45-16,-45-1 15,45-44-15,-45 45 16,0 0-16,0-1 0,0 1 16,0 0-1,0-1-15,0 1 16,0-90 15,0 1-15,0-1-16,0 0 0,0 1 15,0-1-15,0-44 0,0 44 16,0 1-16,0-1 0,0 0 16,0 90 15,44-45-31,-44 45 15,0-1-15,0 1 0,45-1 16,-45 1-16,0 0 16,45-1-16,-1 1 0,-44 0 15,45-1-15,0-44 0,-1 0 16,1 0-16,0 0 16</inkml:trace>
  <inkml:trace contextRef="#ctx0" brushRef="#br0" timeOffset="27313.4488">6028 8795 0,'0'-44'16,"44"44"15,1 0-15,-1 0-16,1 0 0,0-45 15,44 45-15,-44 0 0,44 0 16,-44-45-16,44 45 16,-44-44-16,44 44 0,-44 0 15</inkml:trace>
  <inkml:trace contextRef="#ctx0" brushRef="#br0" timeOffset="27585.4598">6653 8438 0,'44'0'16,"1"45"-16,0-45 15,-1 0-15,1 44 0,0-44 16,-1 45-16,1-45 0,-1 0 15,-44 45-15,45-1 0,-45 1 16,0 0 0,0-1-16,0 1 0,-45-1 15,1 1-15,44 0 0,-45-1 16</inkml:trace>
  <inkml:trace contextRef="#ctx0" brushRef="#br0" timeOffset="27953.3514">7546 8349 0,'0'44'15,"0"1"-15,-45-45 16,45 45-16,0-1 0,0 1 15,0 0-15,0-1 16,0 1-16,0 0 16,45-45-16,-1 44 0,1-44 15,0 0-15,-1 0 16,1-44-16,-1 44 16,-44-45-16,45 0 0,-45 1 15,0-1-15,0 0 16,-45 1-1,1-1 1,-1 45-16,1-45 0,-1 45 16,0 0-16</inkml:trace>
  <inkml:trace contextRef="#ctx0" brushRef="#br0" timeOffset="28679.2422">9421 6563 0,'-45'0'16,"45"44"-1,0 1 1,0 0-16,0-1 0,0 1 16,0 0-16,0-1 0,45 1 15,-45 44-15,0-44 0,0 0 16,44-1-16,-44 1 16,0-90-1,0 1 1,0-1-16,0 0 15,0 1-15,0-46 0,0 46 16,0-46-16,0 1 0,-44 44 16,44-44-16,0 44 0,-45 1 15,45-1-15,0 1 16,0-1-16,45 90 31,-1-1-15,-44 1-16,45-1 0,0 1 15,-1 0-15,1-1 0,0 1 16,44 0-16,-44-1 16,-1 46-16,1-46 0,0 1 0,-1-45 15,-44 45-15,45-1 16,-45 1 0,-45-45-1,1 0-15,-1 0 16,0 0-16,1 0 15,-1 0-15,0 0 16,1 45-16,-1-45 16</inkml:trace>
  <inkml:trace contextRef="#ctx0" brushRef="#br0" timeOffset="29221.1658">10135 6697 0,'0'0'0,"0"-45"16,45 45-16,-1 0 31,-44 45-31,0-1 16,45 1 0,0 0-1,-1-45-15,1 0 31,0 0-31,-45-45 0,44 45 16,-44-45-16,0 1 16,0-1-16,0 0 15,0 1-15,0-1 16,0 0 0,0 90-1,45-45 1,-45 45-16,0-1 15,45 1-15,-45 0 16,0-1-16,0 1 0,44 0 16,-44-1-16,45 46 0,-45-46 15,0 46-15,0-46 0,0 1 16,0 44-16,0-44 16,0-1-16,0 1 0,0 0 15,0-1-15,-45-44 0,1 0 16,-1 0-16,0 0 15,45-44-15,-44-1 16,-1 0-16,45-44 0,0 44 16,0-44-16,0 45 0,0-46 15,45 1-15,-1 44 0,1 1 16,0-1-16,-1 0 16,1 45-16</inkml:trace>
  <inkml:trace contextRef="#ctx0" brushRef="#br0" timeOffset="29481.0541">9599 7724 0,'0'0'0,"-44"89"0,-1-44 0,45-1 15,45-44-15,-1-44 16,46 44-16,44-45 15,-45 45-15,45-45 0,0 1 16,0-1-16,0 0 0,0 1 16,0-1-16,-45 0 15,45 1-15,-45-1 0,45 45 16,-45-45-16,-44 45 0,44 0 16,-44 0-16,0 0 0</inkml:trace>
  <inkml:trace contextRef="#ctx0" brushRef="#br0" timeOffset="30044.9211">10269 8125 0,'-45'45'16,"45"0"-1,0-1 1,-44 1-16,44 0 0,0-1 16,0 1-16,0 0 15,0-1-15,0 1 0,0 0 16,44-45 15,-44-45-15,0 0-16,0 1 0,0-1 15,0-44-15,0 44 16,0 0-16,0-44 0,0 44 16,0 1-16,0-1 0,-44 45 15,44-44-15,44 44 47,-44 44-47,45-44 16,0 45-16,-45-1 0,44 1 15,1 0-15,0-1 0,-1 1 16,-44 0-16,45-1 16,0 46-16,-1-46 0,-44 1 15,45-45-15,-45 45 0,0-1 16,0 1-16,0 0 16,0-1-16,-45-44 0,1 45 15,-1-45-15,-44 44 0,44-44 16,0 0-16,1 0 15,-1 0-15,0 0 0,1 0 16,44-44 0</inkml:trace>
  <inkml:trace contextRef="#ctx0" brushRef="#br0" timeOffset="30552.2245">10671 8438 0,'45'0'32,"-45"-45"-17,44 45 1,-44-44-16,45 44 16,0 0-1,-1 0-15,1 0 31,-45 44-31,45 1 16,-45 0-16,0-1 16,0 1-16,0 0 0,0-1 15,0 1-15,0 0 16,-45-45 0,45-45-1,0 0-15,0 1 0,0-1 16,0 0-16,45 1 15,-45-1-15,0 0 16,0 1-16,0-1 0,0 0 16,44 90 15,-44 0-15,0-1-1,45 1-15,-45 0 0,0-1 16,44-44-16,-44 45 0,45 0 15,0-45-15,-45 44 0,44-44 16,1 0-16,0 0 16</inkml:trace>
  <inkml:trace contextRef="#ctx0" brushRef="#br0" timeOffset="30918.0953">12636 6965 0,'0'0'16,"44"0"0,1 0-1,-1-45 1,1 45-16,0 0 15,-1-45-15,1 45 0,0 0 16,-1 0-16,1 0 0</inkml:trace>
  <inkml:trace contextRef="#ctx0" brushRef="#br0" timeOffset="31104.1126">12948 7232 0,'0'45'16,"45"-45"0,-1 0-1,-44-45-15,90 45 16,-46-44-16,1 44 0,0 0 16,44-45-16</inkml:trace>
  <inkml:trace contextRef="#ctx0" brushRef="#br0" timeOffset="31804.8861">14645 6027 0,'0'0'0,"-45"0"0,45-45 0,0 1 15,0 88 17,0 1-32,45 0 0,-45-1 15,44 46-15,-44-46 0,0 46 16,45-1-16,-45 0 0,45 0 15,-1 1-15,-44-1 16,45-44-16,-45 44 0,45-44 16,-45-1-16,44-44 15,1 0-15,0 0 16,-45-44-16,44-1 16,-44 0-16,45 1 0,-45-1 15,0 0-15,0 1 0,44 44 16,-44-45-16,0 0 0,45 45 15,0 0 1,-45 45 0,44-45-16,-44 45 0,45-1 15,0 1 1,-45 0-16,44-1 16,1-44-1,0 0 1,-1 0-1,-44-44-15,0-1 16,45 0-16,-45 1 0,45-1 16,-45 0-16,44 45 15,1 0 17,0 45-32,-1-45 15,-44 45-15,45-1 16,-45 1-16,44-45 0,-44 45 15,45-45-15,-45 44 0,45-44 16,-1-44 0</inkml:trace>
  <inkml:trace contextRef="#ctx0" brushRef="#br0" timeOffset="31955.8934">15716 6072 0,'0'0'15,"-44"0"-15,-1-45 0,0 45 16,1 0 0,44 45-16,0-1 0,0 1 15,0 0-15,0-1 0,44 1 16</inkml:trace>
  <inkml:trace contextRef="#ctx0" brushRef="#br0" timeOffset="32512.7207">15493 7768 0,'-45'0'0,"45"45"47,0 0-32,0-1-15,0 1 0,0 0 16,0-1 0,0 1-16,0-1 0,0-88 31,0-1-16,0 1-15,0-1 16,0-44-16,0 44 16,0-44-16,0 44 15,0 0-15,0 1 0,0-1 16,0 0-16,45 45 31,-45 45-31,45-45 0,-45 45 16,44-1-16,1-44 0,-45 45 15,45 0-15,-1-1 16,1 1-16,0 0 16,-45-1-16,44 1 0,-44 0 15,0-1 1,0 1-16,0-1 0,-44 1 16,-1 0-16,0-1 0,1 1 15,-1-45-15,0 45 0,1-45 16,-1 0-16</inkml:trace>
  <inkml:trace contextRef="#ctx0" brushRef="#br0" timeOffset="32950.6248">15984 7813 0,'0'-45'15,"0"90"48,45 0-48,-45-1-15,44-44 16,-44 45-16,0 0 0,0-1 16,0 1-16,0-1 0,0 1 15,0-90 16,0 1-15,0-1-16,0 1 16,0-1-16,0 0 0,45 1 15,-45-1-15,0 0 0,45 1 16,-45-1-16,0 90 47,0-1-47,44 1 15,-44 0-15,0-1 0,45 1 16,-45 0 0,45-1-16,-45 1 0,44-1 15,1-44-15</inkml:trace>
  <inkml:trace contextRef="#ctx0" brushRef="#br0" timeOffset="33137.5729">16565 7947 0,'0'0'16,"44"0"-16,1 0 0,0 0 31,-1 0-31,1-45 16,-1 45-16,1 0 16,0 0-16,-1 0 0,46 0 15,-46 0-15,1-44 0,0 44 16,-1 0-16,1 0 0</inkml:trace>
  <inkml:trace contextRef="#ctx0" brushRef="#br0" timeOffset="33377.5745">16966 7634 0,'0'45'16,"45"-45"-1,-45 45 1,45-45-16,-45 44 16,44-44-16,1 45 15,0-45-15,-45 45 0,44-45 16,-44 44-16,45-44 0,-45 45 16,45-45-16,-45 45 0,0-1 15</inkml:trace>
  <inkml:trace contextRef="#ctx0" brushRef="#br0" timeOffset="33720.4352">17591 7724 0,'0'44'15,"-44"1"1,44 0 0,0-1-16,0 1 15,44-45 1,-44 45-16,45-45 0,0 0 16,-1 0-1,1 0-15,0 0 16,-45-45-16,44 45 15,-44-45-15,0 1 16,-44-1-16,-1 45 16,0 0-16,1 0 0,-1-45 15,0 45-15,1 0 16,-1 0-16</inkml:trace>
  <inkml:trace contextRef="#ctx0" brushRef="#br0" timeOffset="34254.3532">20226 5045 0,'-90'0'0,"46"0"16,-46 0-16</inkml:trace>
  <inkml:trace contextRef="#ctx0" brushRef="#br0" timeOffset="34546.2409">19913 5045 0,'0'0'0,"-89"44"15,0-44-15,-1 45 0,1-45 16,44 0-16,1 0 0,-1 0 16,0 45-16,1-45 0,44 44 15,-45-44-15,45 45 16,0 0-16,0-1 0,45 1 16,-45 0-16,44-1 0,-44 45 15,45 1-15,0-1 16,-1 0-16,-44 45 0,45 0 15,0-44-15,-1 44 0,1-1 16,-45 1-16,45 0 0,-1 0 16,1 0-16,-45 0 15,45 0-15,-1 0 0,-44 0 16,45-45-16,-45 45 0,44-44 16,1-1-16,0 0 0,-45 0 15,44-44-15,46 0 0,-46 44 16,1-44-16,0-45 0,44 44 15,-44-44-15,44 0 0,0 0 16,1-44-16,-46-1 0</inkml:trace>
  <inkml:trace contextRef="#ctx0" brushRef="#br0" timeOffset="35396.0409">21208 5714 0,'0'0'0,"-45"-44"16,1-1-16,-1 0 15,0 45 1,45 45-1,0 0-15,0-1 16,0 1-16,0 0 16,0 44-16,45-44 0,0-1 15,-45 1-15,44 0 0,1-1 16,0 1-16,-1 0 16,1-1-16,-45 1 0,45-45 15,-45 45-15,0-1 16,-45-44-1,0 0-15,1 0 16,-1 0-16,0 0 16,1-44-16,44-1 15,0 0-15,0 1 16,44-1-16,1 0 16,0 45-1,-1 0-15,1 45 16,0-45-16,-1 45 15,1-1-15,-45 1 16,45-45-16,-45 45 0,44-1 16,1-44-1,-1 0 1,1-44 0,-45-1-16,45 45 15,-45-45-15,0 1 16,44 44-16,1 0 15,-45 44 1,45-44-16,-45 45 16,0 0-16,44-1 15,1-44 1,0 0 0,-1 0-1,-44-44 1,45 44-16,-45-45 15,0 0-15,0 1 0,45-1 16,-1 45 15,-44 45-15,45-1-16,0 1 16,-45 0-1,44-45 1,-44 44-16</inkml:trace>
  <inkml:trace contextRef="#ctx0" brushRef="#br0" timeOffset="35552.0195">21878 5848 0,'0'0'0,"0"-44"0,0-1 16,44 45 31</inkml:trace>
  <inkml:trace contextRef="#ctx0" brushRef="#br0" timeOffset="35989.9043">22280 5938 0,'0'0'0,"44"0"16,1 0-16,0 0 16,-1 0-1,1 0 1,-45 44-16,44-44 0,-44 45 16,0 0-16,0-1 15,45 1 1,-45 0-16,0-1 0,0 1 15,0-90 32,0 1-47,0-1 16,0 0-16,0 1 0,0-1 16,0-44-16,0 44 0,0 0 15,0 90 48,0 0-63,0 44 0,45-44 15,-45-1-15,44 1 16,-44 0-16,45 44 0,0-89 16,-1 45-16,1-1 0,0 1 15,-1-45-15</inkml:trace>
  <inkml:trace contextRef="#ctx0" brushRef="#br0" timeOffset="36644.7987">24155 4955 0,'0'0'16,"-45"45"31,45 0-31,-44-1-16,-1 46 0,0-46 15,1 46-15,-1 44 0,45-45 16,-45 45-16,1 44 0,44-44 15,0 0-15,0 0 0,0 45 16,0-45-16,0 0 0,44 0 16,1 0-16,0 0 0,44-1 15,-44-43-15,-1-1 0,45 0 16,-44 1-16,44-46 16,-44 1-16,0 0 0,44-1 15,-44-44-15,-1 0 16,1 0-16,-45-44 15</inkml:trace>
  <inkml:trace contextRef="#ctx0" brushRef="#br0" timeOffset="37540.6473">24646 5714 0,'0'0'15,"45"-44"-15,-45-1 0,0 0 16,0 1-16,0-1 16,-45 1-16,0 44 31,45 44-16,-44-44-15,44 45 16,0-1-16,-45 1 0,45 0 16,0-1-16,0 1 15,0 0-15,0-1 0,45 1 16,-1 0-16,1-45 16,0 0-1,-1 0-15,1-45 16,-45 0-16,45 45 0,-45-44 15,0-1-15,0 0 0,44 1 16,-44-1 0,0 0-16,45 45 15,-1 45 1,1 0 0,0-1-1,-45 1-15,44-45 0,-44 45 16,45-45-16,-45 44 15,45-44-15,-1 0 16,-44-44 0,45 44-16,-45-45 0,0 0 15,0 1-15,0-1 16,-45 45-16,45-45 0,-44 1 16,-1-1-16,0 45 15,1 0-15,-1 0 16,0 0-16,45 45 31,45-45-31,-45 44 0,45-44 16,-1 45-16,1-45 15,0 0-15,-1 0 0,1 0 16,0-45-16,-1 45 0,1-44 16,0 44-16,-1-45 0,-44 1 15,45 44-15,-45-45 0,0 0 31,0 90 1,45 0-17,-45-1-15,44 1 16,1-1-16,0-44 16,-45 45-16,44 0 15,-44-1-15,0 1 16,-44 0-1,44-1-15,-45-44 16,0 45-16</inkml:trace>
  <inkml:trace contextRef="#ctx0" brushRef="#br0" timeOffset="38063.5995">26119 5313 0,'0'0'0,"45"0"0,0 0 32,-45 44-32,0 1 15,0 0 1,0-1-16,0 1 16,44-45-16,-44 44 0,0 1 15,0 0-15,45-1 0,-45 1 16,0-90 15,-45 1-15,45-1-16,0 0 15,0 1-15,-44-1 16,44 1-16,0-46 0,0 46 16,0-1-16,0 0 0,0 1 15,0-1 1,0 90-1,44-45-15,-44 44 16,45-44-16,-45 45 16,45 0-16,-45-1 0,44 1 15,1 0-15,-45 44 0,45-45 16,-1 1-16,-44 0 0,45-1 16,-45 1-16,44 0 0,-44-1 15,0 1-15,0 0 16,-44-45-16,-1 0 15,1 0-15,-1 0 16,0 0-16,1 0 0,-1 0 16,0 0-16,1 0 15</inkml:trace>
  <inkml:trace contextRef="#ctx0" brushRef="#br0" timeOffset="38558.542">26700 5313 0,'0'-45'31,"44"90"0,-44-1-15,45 1-16,-45 0 15,0-1-15,0 1 16,0-1-16,0 1 16,0 0-16,0-1 15,0 1-15,0-90 32,0 1-17,0-1-15,0 0 16,0 1-16,0-1 0,45 1 15,-45-46-15,0 46 0,0-1 16,0 0-16,44 1 16,-44-1-16,0 90 31,45-1-15,-45 1-16,0 0 15,0-1-15,0 1 0,0 0 16,45-1-16,-45 1 0,0-1 15,0 1-15,44 0 0,-44-1 16,45 1-16,-45 0 16,45-1-16,-1-44 0</inkml:trace>
  <inkml:trace contextRef="#ctx0" brushRef="#br0" timeOffset="38724.4448">27548 5536 0,'45'0'16,"-1"0"0,1 0 15,0 0-31,-1 0 16,1 0-16</inkml:trace>
  <inkml:trace contextRef="#ctx0" brushRef="#br0" timeOffset="38954.4293">28129 5268 0,'0'45'32,"0"-1"-17,0 1 1,0 0-16,44-1 15,-44 1-15,0-1 16,0 1-16,0 0 16,45-1-16,-45 1 15,44-45-15</inkml:trace>
  <inkml:trace contextRef="#ctx0" brushRef="#br0" timeOffset="39237.3922">28173 4777 0,'0'0'0,"0"-45"16,0 90-1,45-45 1,-1 44-16,-44 1 0,45-45 15,0 45-15,-1-1 0,46 46 16,-46-46-16,1 46 0,0-46 16,-45 1-16,44 44 0,1 1 15,-45-46-15,0 45 16,0-44-16,0 44 0,0 1 16,-45-46-16,1 46 0,-1-46 15</inkml:trace>
  <inkml:trace contextRef="#ctx0" brushRef="#br0" timeOffset="39619.3">24646 6741 0,'45'0'16,"-1"0"-16,46-44 16,-46 44-16,45 0 0,45-45 15,0 45-15,0-45 0,45 45 16,44 0-16,-44-44 0,44 44 15,0 0-15,45-45 0,0 45 16,0-45-16,-45 45 16,45-44-16,-45 44 0,1-45 0,-1 1 15,-45-1-15,1 0 0,-45 45 16,0-44-16,-45 44 16,-44-45-16,-1 45 0,-88 0 15,-46 45-15</inkml:trace>
  <inkml:trace contextRef="#ctx0" brushRef="#br0" timeOffset="40191.3896">26834 6965 0,'0'0'0,"-45"0"0,0 0 15,45 44 17,0 1-17,-44 0-15,44-1 16,0 1-16,0-1 16,0 1-16,0 0 0,0-1 15,-45 1-15,45 0 16,0-1-16,-45-44 31,45-44-31,0-1 16,0 0-16,0 1 0,45-46 15,-45 46-15,0-1 0,0 1 16,0-46-16,0 46 16,0-1-16,45 45 15,-1 0 1,-44 45-16,45-1 15,0-44-15,-1 45 16,1 0-16,0-1 16,-1 1-16,1-1 0,0 1 15,-1 44-15,1-44 0,44 0 16,-44-1-16,-45 1 16,44 0-16,1-45 0,-45 44 15,0 1-15,-45-45 16,1 45-16,-45-45 15,44 0-15,-44 0 0,-1 0 16,46 0-16,-46 0 0,46 0 16,-1 0-16</inkml:trace>
  <inkml:trace contextRef="#ctx0" brushRef="#br0" timeOffset="40651.281">27459 7232 0,'0'0'0,"44"0"0,-44-44 16,45 44-16,-45-45 15,45 45 1,-1 0-16,1 0 16,0 0-1,-1 45-15,1-1 16,0 1-16,-45 0 15,0-1-15,0 1 16,0 0-16,0-1 16,0 1-16,-45-45 15,45-45 1,45 1 0,-45-1-16,0 0 15,44-44-15,-44 44 16,0 1-16,45-1 0,-45 1 15,0-1-15,45 0 0,-45 1 16,0 88 31,0 1-47,0 0 16,0-1-16,0 1 0,0-1 15,0 1-15,0 0 0,0-1 16,0 1-16,44 0 0,1-45 15,-45 44-15,45-44 0</inkml:trace>
  <inkml:trace contextRef="#ctx0" brushRef="#br0" timeOffset="41211.15">28620 4732 0,'0'-44'16,"44"44"-16,-44-45 15,45 0 1,0 90-1,-45 0 1,44-1-16,1 1 0,0-1 16,-1 46-16,1-1 15,44 0-15,-44 1 0,44 44 16,-44 0-16,44-1 0,-44 1 16,-1 0-16,1 0 15,0 0-15,-1 0 0,1 0 16,-45 0-16,45 0 0,-45-45 15,44 45-15,-44-44 0,0 44 16,0-45-16,0 0 0,0 0 16,-44 1-16,44-46 0,-45 46 15,0-46-15,1 1 0,-1-45 16,0 0-16</inkml:trace>
  <inkml:trace contextRef="#ctx0" brushRef="#br0" timeOffset="41819.0065">29289 4420 0,'0'-45'0,"0"0"16,0 1-1,0-1 1,45 45-16,0 0 16,-45-45-16,44 45 0,1-44 15,0 44-15,-1-45 16,1 45-16,0 0 15,-1 0-15,1 0 16,0 45-16,-45-1 0,44-44 16,1 90-16,-45-46 0,44 46 15,1-1-15,-45 0 16,45 45-16,-1 0 0,-44 0 16,45 0-16,0 45 15,-45-45-15,44 44 0,1 1 16,-45-1-16,45 1 0,-1-45 15,1 44-15,0-44 0,-1 0 16,1 45-16,-45-45 0,89 0 16,-44 0-16,-1 0 0,1-45 15,0 45-15,-1-45 16,-44-44-16,45 44 0,-45-44 16,45 0-16,-45-1 0,0 1 15,0-1-15,44-44 16,-88 0-1,-1 0 1,0 0-16,-44 0 16,44 0-16,1 0 0,-45 0 15,44 0-15</inkml:trace>
  <inkml:trace contextRef="#ctx0" brushRef="#br0" timeOffset="43158.6913">30941 5804 0,'45'0'62,"0"0"-46,44 0-16,-44 0 16,-1 0-16,1 0 0,44 0 15,-44 0-15,-1 0 0,46 0 16,-46 0-16,1 0 0,0 0 15,-1 0-15</inkml:trace>
  <inkml:trace contextRef="#ctx0" brushRef="#br0" timeOffset="43454.6237">31254 5536 0,'0'44'47,"0"1"-31,0 0-16,0-1 0,0 1 15,45 44-15,-45 1 0,0-46 16,0 46-16,0-1 0,44-44 15,-44-1-15,0 46 0,0-46 16,0 1 0,45-45-1</inkml:trace>
  <inkml:trace contextRef="#ctx0" brushRef="#br0" timeOffset="44134.6123">32325 4911 0,'0'0'0,"0"-45"0,-44 45 15,44 45 17,0-1-17,44 1-15,-44 0 0,0-1 16,45 46-16,-45-1 0,45 0 16,-45 1-16,44-46 15,-44 45-15,45 1 0,0-1 16,-45 0-16,44-44 0,-44 0 15,45-1-15,0-44 0,-1 0 16,1 0-16,-45-44 16,45 44-16,-45-45 0,44 0 15,-44-44-15,0 44 0,45 1 16,-45-1-16,0 0 0,0 1 16,0-1-16,45 45 15,-45 45 1,0-1-1,44-44-15,-44 45 16,0 0-16,45-45 0,-45 44 16,0 1-16,44 0 0,-44-1 15,45-44-15,-45 45 16,45-45-16,-1 0 16,-44-45-1,45 45-15,0-44 16,-1 44-1,1 0 17,-45 44-17,45-44-15,-45 45 0,0 0 16,44-45-16,-44 44 16,45-44-1,-45-44 1</inkml:trace>
  <inkml:trace contextRef="#ctx0" brushRef="#br0" timeOffset="44330.5518">32906 5134 0,'-45'0'0,"1"0"15,44 45 17,0-1-17,44-44 1,-44 45-16</inkml:trace>
  <inkml:trace contextRef="#ctx0" brushRef="#br0" timeOffset="44926.459">32995 6607 0,'0'0'0,"45"45"15,-45 0 1,0-1-1,0 1-15,-45 0 0,45-1 16,0 1-16,0 0 16,0-1-16,0 1 0,0 44 15,0-44-15,0-1 0,0 1 16,0 0-16,45-45 31,-45-45-15,0 0-16,0 1 0,0-1 15,44 1-15,-44-46 0,0 46 16,0-1-16,0-44 0,0 44 16,0 0-16,0 1 0,0-1 15,45 45 1,-45 45 0,45-1-1,-1 1-15,-44 0 16,45-1-16,0 1 15,-45 0-15,44-1 0,1 1 16,0 0-16,-1-1 0,1-44 16,0 45-16,-1-1 0,1 1 15,-45 0 1,0-1 0,-45-44-16,1 0 15,-1 45-15,0-45 0,-44 0 16,44 45-16,1-45 15,-46 0-15,46 0 0,-1 0 16</inkml:trace>
  <inkml:trace contextRef="#ctx0" brushRef="#br0" timeOffset="45382.2906">33531 7099 0,'0'0'0,"45"-45"0,-45 0 16,44 1 0,1 44-1,0 0 1,-1 0 0,1 44-16,0 1 15,-45 0 1,44-45-16,-44 44 0,0 1 15,0-1-15,0 1 16,0-90 31,0 1-47,0-1 16,0-44-16,0 44 0,45 1 15,-45-1-15,0-44 16,44 44-16,-44 0 15,45 45 17,-45 45-17,0 0-15,45-1 16,-45 1-16,44 0 0,1-1 16,-45 1-16,45-45 15,-45 45-15,44-45 16,1 44-16,0-44 0</inkml:trace>
  <inkml:trace contextRef="#ctx0" brushRef="#br0" timeOffset="45576.2422">34424 6875 0,'-45'0'15,"45"-44"16,45 44-31,0 0 16,-1 0-16,1 0 0,0 0 16,-1-45-16,45 45 15,-44 0-15,0 0 0,-1-45 16</inkml:trace>
  <inkml:trace contextRef="#ctx0" brushRef="#br0" timeOffset="45828.1828">34736 6518 0,'0'0'16,"0"45"15,45-45-15,-45 44-1,45-44-15,-1 0 0,1 45 16,0 0-16,-1-45 15,-44 44-15,45 1 16,-45 0-16,0-1 0,0 1 16,-45 0-16,45-1 15,0 1 1</inkml:trace>
  <inkml:trace contextRef="#ctx0" brushRef="#br0" timeOffset="46139.1538">35317 6652 0,'0'45'16,"0"-1"0,0 1-16,0 0 15,0-1-15,0 1 16,45-45-16,-45 45 0,44-45 15,1 0-15,0 0 0,-1 0 16,1 0-16,-1 0 16,1-45-16,-45 0 15,0 1-15,-45-1 16,45 0-16,-44 1 16,-1 44-16,1-45 0,-1 45 15,0-45-15,1 45 0,44-44 16,-45 44-16</inkml:trace>
  <inkml:trace contextRef="#ctx0" brushRef="#br0" timeOffset="47394.1694">36433 5268 0,'0'-45'0,"0"1"15,0-1 1,0 90 0,0-1-1,-45 1-15,45 0 16,-44-1-16,44 46 0,0-46 15,0 45-15,0-44 0,0 0 16,44-1-16,-44 1 0,45 0 16,0-45-16,-1 0 0,1 0 15,44 0-15,-44 0 16,0-45-16,-1 0 0,1 45 16,0-44-16,-1-1 0,1 0 15,0 1-15,-45-1 0,44 1 16,-44-1-16,45 0 15,-45 1-15,0 88 32,0 1-17,0 0-15,0-1 16,0 1-16,45-1 16,-1 1-16,1-45 15,-1 0 1,1-45-1,-45 1 1,0-1-16,0 1 0,0-1 16,0 0-16,-45 1 15,1-1-15,-1 0 0,1 1 16,-1-1-16,0 45 16,1 0-16,-1 0 0,0 0 15,45 45 1,0-1-16,45 1 15,0-45-15,-1 45 0,1-45 16,44 0-16,-44 0 16,-1-45-16,1 45 0,44-45 15,-44 45-15,0-44 0,-1 44 16,-44-45-16,45 45 16,-45-45-1,-45 90 16,45 0-15,0-1 0,0 1-16,0 0 0,45-1 15,-45 1-15,0 0 0,45-45 16,-45 44-16,44 1 0,-44-1 16,0 1-16,0 0 15,0-1-15,0 1 16,-44 0-16,44-1 15,-45-44-15,0 0 0</inkml:trace>
  <inkml:trace contextRef="#ctx0" brushRef="#br0" timeOffset="47899.0512">37862 5313 0,'0'0'0,"0"-45"16,45 45-16,-45-45 0,44 45 16,1 0-1,-1 0-15,1 0 16,0 0-16,-45 45 16,44 0-16,-44-1 15,0 1-15,0 0 16,0-1-16,0 1 0,0-1 15,0-88 32,0-1-47,0 1 16,0-1-16,0 0 0,45-44 16,-45 44-16,0 1 15,45-1-15,-45 0 16,0 1-16,0-1 15,0 90 17,0-1-32,0 1 15,0 0-15,0-1 16,0 46-16,0-46 0,0 1 16,0 0-16,0 44 0,0-45 15,44 1-15,-44 0 0,45-45 16,0 0-16,-1 0 0,1 0 15,0 0-15</inkml:trace>
  <inkml:trace contextRef="#ctx0" brushRef="#br0" timeOffset="48705.8653">36255 4241 0,'0'0'0,"-45"0"16,0 0-16,1 0 16,-1 0-1,45 45 1,-45-45-16,45 44 0,0 1 16,0 0-16,0-1 15,0 46-15,0-46 0,0 46 16,0-1-16,0-45 15,0 46-15,0-1 0,45 0 16,0 1-16,-45-1 16,44 45-16,1-45 0,-45 0 15,45 45-15,-45-44 0,44 44 16,1-45-16,-45 0 0,44 1 16,-44-1-16,45 45 0,-45-45 15,45 0-15,-1 1 0,-44-1 16,45 0-16,-45 1 0,45-46 15,-45 46-15,44 43 16,-44-43-16,0-1 0,45 0 16,-45-44-16,45 44 0,-45-44 15,0 0-15,0-1 16,0 1-16,44 0 0,-44-1 16,0 1-16,45-45 31,0 0-16,-1 0-15,1 0 16,0 0-16,-1-45 0,1 45 16,0 0-16,44-44 0,-45 44 15,1-45-15,0 45 0,-1 0 16</inkml:trace>
  <inkml:trace contextRef="#ctx0" brushRef="#br0" timeOffset="49439.6876">39335 4330 0,'0'0'0,"45"0"16,-45-44-16,0 88 46,0 1-46,0 44 16,-45 1-16,45-1 0,0 0 16,-44 45-16,44 0 0,-45 45 15,45-45-15,0 44 0,0 1 16,0-1-16,0 1 0,0-45 16,0 0-16,45 44 15,-1-88-15,-44 44 0,45-45 16,0 0-16,-1 1 0,1-1 15,0-44-15,-1-1 0,1 1 16,-1-1-16,1-44 16,0 0-16,-1-44 15</inkml:trace>
  <inkml:trace contextRef="#ctx0" brushRef="#br0" timeOffset="50265.5272">40050 5000 0,'0'-45'0,"0"1"16,0-1-16,-45 45 15,0 0-15,1 0 16,44 45-16,0-1 15,0 1 1,0 0-16,0-1 16,44-44-16,-44 45 0,45 0 15,-45-1-15,45 1 0,-45 0 16,44-1 0,-44 1-16,-44 0 15,-1-1 1,0-44-16,1 0 15,-1 0 1,0 0-16,45-44 16,0-1-1,45 0 1,0 45-16,-45-44 16,44 44-16,1 0 15,0 0-15,-1 0 16,-44 44-1,45-44 1,-45 45-16,45 0 16,-1-45-1,1 0 1,0-45 15,-1 0-15,-44 1-16,45 44 15,-45 44 17,44-44-32,-44 45 15,0 0-15,45-45 16,-45 44 0,45-44-1,-1 0 1,-44-44-1,45 44-15,-45-45 0,45 45 16,-1 0 15,1 0-15,-45 45-16,45-45 16,-45 44-16,44-44 15,-44 45-15,45-45 16</inkml:trace>
  <inkml:trace contextRef="#ctx0" brushRef="#br0" timeOffset="50437.453">40630 5089 0,'0'0'0,"-45"-44"16,45-1-16,-44 45 15,-1-45-15,90 45 32</inkml:trace>
  <inkml:trace contextRef="#ctx0" brushRef="#br0" timeOffset="50911.3859">41121 5045 0,'0'0'0,"0"44"31,45-44-31,-45 45 16,0 0 0,0-1-16,0 1 15,45 0-15,-45-1 0,0 1 16,0 0-16,0-1 15,0-88 32,0-1-47,0 0 0,0 1 16,0-1-16,0 0 0,0 1 16,0-1-16,0 0 15,0 1-15,0-1 16,-45 45-1,90 0 17,-45 45-32,44-1 15,-44 1-15,45-45 0,-1 45 16,-44-1-16,45 1 0,-45 0 16,45-1-16,-45 1 0,44 0 15,-44-1-15,0 1 16,0-1-16,-44-44 15,44 45-15,-45-45 16,0 0-16</inkml:trace>
  <inkml:trace contextRef="#ctx0" brushRef="#br0" timeOffset="51406.2855">41523 5179 0,'0'-45'0,"45"45"16,-1 0 15,1 0-31,0 0 16,-1 0-16,1 0 15,-45 45-15,45-45 16,-45 44-16,0 1 15,0 0-15,-45-45 32,45-45-1,0 0-15,45 1-16,-45-1 15,0 0-15,0 1 16,44-1-1,-44 90 17,0-1-17,0 1 1,0 0-16,0-1 16,0 1-16,0 0 0,0-1 15,45 1-15,-45 0 16,0-1-16,45-44 15,-45 45-15,0-1 0</inkml:trace>
  <inkml:trace contextRef="#ctx0" brushRef="#br0" timeOffset="51737.1474">39871 6116 0,'0'0'0,"-45"0"0,-44 45 0,44-45 0,45 45 16,90-90 0,-46 45-1,90-45-15,0 45 0,0-44 16,0-1-16,45 45 0,-1-45 15,46 45-15,-46-44 16,1-1-16,-1 45 0,-44-45 16,0 1-16,0 44 0,0-45 15,-45 45-15,1-45 0,-1 45 16,-44 0-16,-1-44 0,1 44 16,-90 0-1</inkml:trace>
  <inkml:trace contextRef="#ctx0" brushRef="#br0" timeOffset="52269.0222">40853 6652 0,'0'45'16,"-44"-1"-16,44 1 0,0 0 15,0-1-15,0 1 0,0 0 16,0-1-16,0-88 47,0-1-47,0 0 0,0 1 15,0-1-15,0 0 0,0 1 16,0-1-16,0 0 16,0 1-16,0-1 0,44 0 15,1 45 32,-45 45-47,45-45 0,-45 45 16,44-1-16,-44 1 0,45-45 15,-45 45-15,45-1 16,-1 1-16,1 0 0,-45-1 16,45-44-16,-45 45 0,44-45 15,-44 45-15,0-1 16,-44 1 0,-1-45-1,0 0-15,1 0 0,-1 0 16,0 45-16,1-45 0,-1 0 15</inkml:trace>
  <inkml:trace contextRef="#ctx0" brushRef="#br0" timeOffset="52756.9535">41434 6741 0,'44'0'0,"-44"-44"15,45 44 1,0 0 15,-1 0-15,-44 44-16,45 1 0,-45 0 16,45-45-16,-45 44 15,0 1-15,0 0 16,0-1-1,44-88 17,-44-1-17,0 0-15,45 1 0,-45-1 16,0 0-16,45-44 16,-45 44-16,0 1 15,0-1-15,0 0 16,44 45-1,-44 45 1,0 0 0,0-1-16,0 1 15,0 0-15,0-1 16,45-44-16,-45 45 0,45 0 16,-45-1-16,44-44 15,1 45-15,44-45 16,-44 0-16,-1 0 0</inkml:trace>
  <inkml:trace contextRef="#ctx0" brushRef="#br0" timeOffset="53098.9068">41925 4821 0,'45'0'16,"-45"45"-1,44-45-15,-44 45 16,45-1-16,-1 1 0,-44 44 16,45-44-16,44 44 15,-44 45-15,0-44 0,44 43 16,-44 1-16,44 0 0,-44 0 15,44 0-15,-44 0 0,44 45 16,-45-90-16,1 45 16,0 0-16,-45 0 0,0-45 15,0 1-15,0-1 16,0 0-16,-45-44 0,-44 44 16,44-89-16</inkml:trace>
  <inkml:trace contextRef="#ctx0" brushRef="#br0" timeOffset="54093.7935">42461 4018 0,'0'0'0,"44"-45"0,-44 0 0,45 45 16,0-44-16,-1 44 15,1 0 1,0 0-16,-1 0 0,-44-45 15,45 45-15,-1 45 0,1-45 16,0 44-16,-1 1 0,1 0 16,-45 44-16,45 0 15,-1 1-15,1 44 0,0-45 16,-45 45-16,44 0 0,-44 0 16,0 0-16,45 0 0,-45 44 15,0-44-15,45 45 16,-45-1-16,0 1 0,0 0 15,0-45-15,0 44 0,44 1 16,-44-45-16,0 44 0,0-44 16,45 0-16,-45 0 15,0 0-15,45 0 0,-45-45 16,0 45-16,0-44 16,0-1-16,44 0 0,-44-44 15,0 44-15,45-44 0,-45-1 16,0 1-16,0 0 15,-45-1 32,1-44-47,-1 0 16,45 45 0,-45-45-16,1 0 15,-1 0 1,0 0-1,1 0 110,44-45 0,0 1-78,0-1-31,0 0 0</inkml:trace>
  <inkml:trace contextRef="#ctx0" brushRef="#br0" timeOffset="73781.2968">13395 12367 0,'0'45'15,"44"-45"1,1 0-16,-1 0 15,1 0 1,0 0-16,-1 0 0,1 0 16,0 0-1,-1 0-15,1 0 16,0 0-16,-1 0 0,1 0 16,-45-45-1,45 45-15,-90 45 47</inkml:trace>
  <inkml:trace contextRef="#ctx0" brushRef="#br0" timeOffset="74063.2841">13528 12814 0,'45'0'16,"0"0"-16,-1 0 15,1 0-15,0 0 0,-1 0 16,1 0-16,0 0 15,-1-45-15,1 45 0,0 0 16,-1-45-16,1 45 16,0 0-16</inkml:trace>
  <inkml:trace contextRef="#ctx0" brushRef="#br0" timeOffset="74629.4242">15895 11787 0,'0'0'16,"0"-45"-16,0 0 15,0 1-15,-45 44 16,45-45-16,-44 45 0,-1 0 16,0 0-16,1 45 15,-1-45 1,45 44-16,-45-44 0,1 45 15,44 0-15,-45 44 16,45-44-16,0-1 0,0 1 16,0 0-16,0-1 15,45-44-15,-1 45 0,1-45 16,0 0-16,44 0 16,0 0-16,-44 44 0,44-44 15,-44 45-15,44-45 0,-44 45 16,-1-1-16,1 1 0,0 0 15,-45-1-15,0 1 16,-45 0 0,0-45-16,45 44 0,-44-44 15,-1 0-15,0 0 16,1 0-16,-1 0 16,0 0-16,1-44 15,-1-1-15,45 0 16,0 1-16</inkml:trace>
  <inkml:trace contextRef="#ctx0" brushRef="#br0" timeOffset="74897.3931">16297 12010 0,'44'45'0,"1"-45"16,-45 44 0,0 1-16,45-1 0,-45 1 15,0 0-15,44-1 0,-44 1 16,45-45-16,-45 45 0,0-1 16,45-44-16,-45 45 0</inkml:trace>
  <inkml:trace contextRef="#ctx0" brushRef="#br0" timeOffset="75053.3246">16297 11831 0,'0'0'0,"-45"0"0,45-44 16,-45 44-1,90 44 17</inkml:trace>
  <inkml:trace contextRef="#ctx0" brushRef="#br0" timeOffset="75494.2211">16654 11965 0,'0'0'0,"45"0"0,-45 45 16,0 0-1,44-1-15,-44 1 16,45-45-16,-45 44 16,44 1-16,-44 0 0,45-1 15,-45 1-15,0 0 16,45-1-16,-45 1 15,44-45-15,-44-45 47,0 1-31,0-46-16,0 46 0,45-1 16,-45 0-16,0 1 0,0-1 15,45 1-15,-45-1 16,44 45-16,-44-45 0,45 45 15,0 0 1,-1 0-16,1 45 16,0-45-16,-1 45 15,-44-1-15,45-44 0,-45 45 16,45-45-16,-45 44 0,44 1 16,1 0-16,-1-1 15</inkml:trace>
  <inkml:trace contextRef="#ctx0" brushRef="#br0" timeOffset="76082.1451">18038 11921 0,'-45'0'31,"45"-45"16,45 45-32,0 0-15,-1 0 16,1 0-16,0 0 16,-1 45-16,-44-1 0,45 1 15,0 0 1,-45-1-16,0 1 15,0-1-15,0 1 0,0 0 16,0-1-16,0 1 0,0 0 16,0-90 15,44 0-15,-44 1-16,0-1 0,0-44 15,45 44-15,-45-44 0,0 44 16,44-44-16,-44 0 0,0 44 15,45-44-15,-45 44 0,0 0 16,0 1 0,0 88 15,-45-44-31,45 45 0,0 0 16,0 44-16,-44-44 0,44-1 15,0 1-15,0 44 0,0-44 16,0 0-16,0-1 15,0 45-15,0-44 0,0 0 16,44-1-16,1 1 16,-45 0-16,45-45 0,-1 44 15,1-44-15,0 0 16,-1 0-16,1 0 0</inkml:trace>
  <inkml:trace contextRef="#ctx0" brushRef="#br0" timeOffset="76301.031">19243 12188 0,'0'45'32,"-44"-45"46</inkml:trace>
  <inkml:trace contextRef="#ctx0" brushRef="#br0" timeOffset="76685.941">20404 10715 0,'0'45'15</inkml:trace>
  <inkml:trace contextRef="#ctx0" brushRef="#br0" timeOffset="77208.8174">20404 10804 0,'0'45'0,"45"0"0,-45-1 0,45 46 16,-1-1-16,-44-44 0,45 44 15,0 0-15,-45 0 16,44 1-16,1-1 15,-45-44-15,45 44 0,-45 0 16,44-44-16,-44 0 0,45-1 16,-45-88 15,44 44-31,1-90 0,-45 46 16,45-1-16,-45-44 15,44 44-15,-44-44 0,45 44 16,-45 0-16,45 1 0,-45-1 15,44 45 1,1 45 0,-45-1-1,45 1-15,-45 0 0,44-1 16,-44 1 0,45 0-16,-45-1 0,45 1 15,-1-45 1,1 0-16,0-45 15,-1 1 1,-44-1 0,45 0-16,-45 1 15,44 44 1,1 0 0,0 44-1,-45 1-15,44-45 16,-44 45-16,45-1 0,0 1 15,-1-45 1,1 0 0,0 0-16,-45-45 15,0 1 1,0-1-16,0-44 0</inkml:trace>
  <inkml:trace contextRef="#ctx0" brushRef="#br0" timeOffset="77908.6534">21119 12367 0,'0'0'0,"0"45"0,0-1 0,0 1 16,0 0-1,0-1 1,0 1 0,0 0-16,0-1 15,0 1-15,0 0 16,0-1-16,0-88 47,0-1-32,0 0 1,0-44-16,0 44 0,0 1 16,0-1-16,0 0 0,0 1 15,0-1-15,0 0 0,44 45 47,-44 45-47,45-45 16,-45 45-16,45-1 0,-45 1 15,44 0-15,1-1 0,0 1 16,-45 0-16,44-1 0,1 1 16,0 0-16,-1-45 0,1 44 15,-1 1-15,1-45 16,-45 44-16,0 1 16,-45-45-1,1 0-15,44 45 0,-45-45 16,1 44-16,-1-44 0,0 0 15,1 0-15,-1 0 0,0 0 16</inkml:trace>
  <inkml:trace contextRef="#ctx0" brushRef="#br0" timeOffset="78412.5922">21744 12680 0,'0'-45'0,"0"0"16,0 1 15,44 44-15,1 0 0,0 0-16,-1 0 15,-44 44-15,45-44 0,-45 45 16,0 0-16,45-45 0,-45 44 15,0 1-15,0 0 0,0-1 16,-45 1-16,45-1 16,0-88 15,0-1-15,0 1-16,0-1 0,0 0 15,0 1-15,0-46 16,0 46-16,0-1 0,0 0 15,45 1-15,-45-1 16,44 45 0,-44 45-1,0-1-15,0 1 16,0 0-16,0-1 16,0 1-16,45 0 0,-45-1 15,0 1-15,0 0 0,0-1 16,45 1-16,-1-45 15,1 0 1,0 0 0</inkml:trace>
  <inkml:trace contextRef="#ctx0" brushRef="#br0" timeOffset="78696.4675">21208 11251 0,'-45'0'15,"45"-45"-15,-44 45 16,44-44-1</inkml:trace>
  <inkml:trace contextRef="#ctx0" brushRef="#br0" timeOffset="79254.3375">22369 12724 0,'45'0'31,"-1"0"1,1 0-32,-1 0 0,1 0 15,0 0-15,44 0 0,-44 0 16,-1 0-16,46-44 16,-46 44-16,46 0 0,-46-45 15,1 45-15,0 0 16,-45-45-16</inkml:trace>
  <inkml:trace contextRef="#ctx0" brushRef="#br0" timeOffset="79536.2701">22771 12456 0,'44'0'15,"1"0"1,0 0-16,-1 0 16,1 0-16,0 45 15,-1-45-15,1 0 16,0 45-16,-1-45 0,1 44 16,-45 1-1,0 0-15,0-1 16,0 1-1,0 0-15,-45-45 0,45 44 16,-44-44-16,44 45 16</inkml:trace>
  <inkml:trace contextRef="#ctx0" brushRef="#br0" timeOffset="79876.2519">23530 12501 0,'-45'45'0,"45"-1"16,0 1-16,0 0 16,0-1-16,45 1 15,-1-45 1,1 0-16,0 0 15,-1 0-15,1 0 16,0 0-16,-45-45 16,0 1-1,0-1-15,0 0 16,0 1-16,-45 44 0,0-45 16,1 45-16,-1 0 0,0 0 15,1 0 1,-1 0-16,45-45 0</inkml:trace>
  <inkml:trace contextRef="#ctx0" brushRef="#br0" timeOffset="80398.1274">24467 10358 0,'0'0'0,"0"45"0,0-1 16,0 45-16,-44 1 0,44-1 0,-45 0 15,45 45-15,-45 0 16,45 0-16,0 45 0,0-45 16,0 44-16,45 1 0,-45-45 15,45 0-15,-1 0 0,1 0 16,0 0-16,-1-45 0,1 0 16,0 1-16,44-1 0,-44 0 15,-1-44-15,45 44 0,-44-44 16,44-45-16,-44 44 15,0-44-15,-1 0 16</inkml:trace>
  <inkml:trace contextRef="#ctx0" brushRef="#br0" timeOffset="81252.0125">25271 11028 0,'0'0'0,"0"44"16,0 1-16,0 0 15,0-1-15,45 1 0,-45-1 16,0 1-16,44 0 0,-44-1 15,45-44-15,-45 45 0,45-45 16,-1 0 0,-44-45-16,45 45 0,-45-44 15,0-1-15,0 0 0,0 1 16,0-1-16,0 1 0,0-1 16,0 0-16,0 1 15,45 88 16,-45 1-15,44-45-16,1 45 0,-45-1 16,45-44-16,-45 45 15,44-1-15,1-44 16,-1 0-16,1 0 16,0-44-1,-45-1-15,0 1 16,0-1-16,-45 0 15,45 1-15,-45-1 0,1 45 16,-1-45-16,1 1 16,-1-1-16,0 45 15,45 45 1,45-1 0,0-44-1,-1 45 1,1-45-16,-1 0 0,1 0 15,0-45-15,-1 45 0,1-44 16,0-1-16,-1 0 16,1 1-16,-45-1 15,0 0 1,0 90 15,0 0-15,0-1-1,0 1-15,45-45 0,-1 45 16,1-1-16,0 1 16,-1 0-16,1-1 0,-45 1 15,45 0-15,-45-1 0,0 1 16,44-45-16,-44 44 16,0 1-16,-44 0 0,44-1 15,-45-44-15,0 0 16,1 0-16</inkml:trace>
  <inkml:trace contextRef="#ctx0" brushRef="#br0" timeOffset="81763.8629">26789 10760 0,'0'44'16,"45"1"0,-45 0-16,0-1 0,44 1 15,-44 0-15,0-1 0,0 1 16,0 0-16,0-90 47,0 0-32,0 1-15,0-1 0,0 0 16,0-44-16,0 44 16,0 1-16,0-1 0,0 0 15,0 1-15,45 44 16,0 0 0,-1 44-1,-44 1-15,45 0 16,0-1-16,-1 1 0,1 0 15,0-1-15,-1 1 0,-44 44 16,45-44-16,-1-45 16,-44 45-16,45-1 0,-90-44 47,1 0-32,-1 0-15,1 0 0,-1 0 16,0 0-16,1-44 0,-1 44 15</inkml:trace>
  <inkml:trace contextRef="#ctx0" brushRef="#br0" timeOffset="82239.751">27459 10849 0,'0'-45'16,"44"45"-1,1 0-15,0 0 16,-1 0-16,1 0 16,0 0-1,-45 45-15,44-45 0,-44 45 16,0-1-16,0 1 0,0 0 15,0-1-15,0 1 16,0-90 31,0 1-47,0-1 16,0 0-16,0-44 0,0 44 15,0 1-15,0-1 16,0 0-16,45 45 31,-45 45-15,0 0-16,0-1 0,0 1 15,0 0-15,0-1 0,45 1 16,-45 0-16,44-1 0,-44 1 16,45-45-16,-45 45 15,45-45-15,-1 0 16</inkml:trace>
  <inkml:trace contextRef="#ctx0" brushRef="#br0" timeOffset="82415.9654">28441 10983 0,'45'0'31,"-1"0"-16,1 0 1,0 0-16,-1 0 16,46 0-16</inkml:trace>
  <inkml:trace contextRef="#ctx0" brushRef="#br0" timeOffset="82663.9019">29021 10447 0,'0'0'16,"0"45"31,0-1-47,0 1 16,0 0-16,0-1 15,45 1-15,-45 0 0,0 44 16,45-44-16,-45 44 15,44-44-15,-44-1 0,45 46 16,0-46-16,-45 1 0</inkml:trace>
  <inkml:trace contextRef="#ctx0" brushRef="#br0" timeOffset="83111.8071">25405 12546 0,'0'0'0,"-45"44"0,1-44 32,88 0-17,1 0-15,44 0 0,1 0 16,44-44-16,44-1 0,-44 45 16,89-45-16,-44 1 0,44-1 15,45 0-15,-45 1 16,45 44-16,-45-45 0,1 0 15,44 1-15,-45-1 0,0 45 16,0-44-16,0-1 0,-44 0 16,0 45-16,-45-44 0,0 44 15,-45-45-15,0 45 16,-44 0-16,-1 0 16,1 0-16,-90 0 15,1 45-15</inkml:trace>
  <inkml:trace contextRef="#ctx0" brushRef="#br0" timeOffset="83631.6647">27593 12814 0,'0'44'0,"0"1"16,0-1-16,-45-44 16,45 45-16,0 0 15,0-90 32,0 0-47,0 1 16,0-45-16,0 44 15,0 0-15,0 1 16,0-46-16,0 46 16,0-1-16,0 0 15,45 45 1,-45 45 0,0 0-16,44-1 0,-44 1 15,45 0-15,0-1 16,-45 1-16,44 0 0,1-1 15,0 1-15,-1-1 0,1 1 16,0 0-16,-45-1 16,44 1-16,1 0 0,-45-1 15,-45 1 1,1-45-16,-1 0 16,0 0-16,1 0 0,-46 45 15,46-45-15,-1 0 16,0 0-16,45-45 15</inkml:trace>
  <inkml:trace contextRef="#ctx0" brushRef="#br0" timeOffset="84104.6141">28307 12724 0,'45'0'63,"-1"0"-48,1 0-15,-45 45 0,45-45 16,-45 45-16,44-1 0,-44 1 16,0-1-16,0 1 15,-44-45-15,44 45 16,0-1-16,0-88 31,0-1-15,0 0-16,0 1 0,44-1 15,-44-44-15,45 44 0,-45 1 16,45-1-16,-45 0 0,0 1 16,0-1-16,44 45 15,-44 45 16,0-1-31,0 1 16,0 0-16,45-1 16,-45 1-16,45 0 0,-1-1 15,-44 1-15,45-45 16,44 44-16,-44-44 0,-1 0 16,46 0-16,-1 0 0,-44 0 15</inkml:trace>
  <inkml:trace contextRef="#ctx0" brushRef="#br0" timeOffset="84519.4866">29155 9777 0,'0'0'0,"0"45"0,45 0 15,44-1-15,-44 1 0,0 44 16,44 1-16,-44-1 15,44 45-15,0 0 16,1 44-16,43-44 0,-43 90 16,-1-46-16,0 45 0,1 1 15,-46-46-15,46 1 0,-46-1 16,1 1-16,-45 0 0,45-1 16,-45-44-16,0 0 0,0-45 15,0 45-15,-45-44 16,45-1-16,-45-44 0,1 44 15,-1-44-15</inkml:trace>
  <inkml:trace contextRef="#ctx0" brushRef="#br0" timeOffset="85015.3384">32325 11072 0,'0'0'0,"45"0"31,0 0-15,-1 0-16,1 0 0,0 0 15,44-44-15,-44 44 0,-1 0 16,46-45-16,-46 45 0,1 0 15,0 0-15</inkml:trace>
  <inkml:trace contextRef="#ctx0" brushRef="#br0" timeOffset="85278.2911">32504 10670 0,'0'45'31,"45"-45"-15,-45 45-16,44 44 16,1-44-16,-45 44 0,45-44 15,-1 44-15,1-44 0,-45 44 16,45-45-16,-45 1 15,44 44-15,-44-44 0,45-45 16,-45 45-16</inkml:trace>
  <inkml:trace contextRef="#ctx0" brushRef="#br0" timeOffset="86521.0966">33799 10447 0,'0'-44'16,"0"-1"-16,0 0 0,-45 45 31,1 0-31,44 45 16,-45 0-16,0-1 0,45 1 15,-44-1-15,44 1 16,0 0-16,-45 44 0,45-44 16,0-1-16,0 46 0,0-46 15,45 1-15,-1 0 16,1-45-1,0 0-15,-1 0 16,1 0-16,-45-45 0,45 0 16,-1 45-16,1-44 0,-45-1 15,44 0-15,-44 1 0,45-1 16,-45 0-16,45 1 0,-1 44 31,-44 44-15,45 1-16,-45 0 15,45-1-15,-45 1 16,0 0-16,44-1 16,-44 1-16,45-45 15,-45 45-15,45-45 0,-1 0 16,1 0 0,0-45-16,-45 0 15,44 1-15,-44-1 0,0 0 16,0 1-16,-44-1 15,-1 0-15,0 1 0,1-1 16,-1 45-16,0-45 0,1 45 16,-1 0-16,0 0 0,1 0 15,-1 0-15,0 45 16,45 0 0,45-1-1,0-44-15,-1 0 16,1 45-16,0-45 0,-1 0 15,46 0-15,-46 0 0,1 0 16,0-45-16,44 45 16,-44-44-16,-1 44 0,1-45 15,-1 45-15,-44-45 0,45 45 16,-45-44 0,0 88 15,0 1-16,45 0-15,-45-1 0,44-44 16,-44 45-16,45 0 16,-45-1-16,45-44 0,-1 45 15,1 0-15,-45-1 16,45-44-16,-45 45 16,0 0-16,-45-1 15,0-44 1,1 0-1,-1 0-15</inkml:trace>
  <inkml:trace contextRef="#ctx0" brushRef="#br0" timeOffset="89358.6631">35451 10536 0,'0'-44'15,"0"-1"32,45 45-31,-1 0-1,1 0-15,-1 45 16,1-1 0,-45 1-16,0 0 15,45-1-15,-45 1 0,0 0 16,-45-1-16,45 1 0,-45 0 16,45-1-16,0 1 15,0 0-15,-44-45 31,88-45-15,-44 0-16,45 1 16,-45-1-16,45 0 0,-45-44 15,44 44-15,-44-44 16,45 44-16,-45-44 0,45 45 16,-45-46-16,0 46 0,0-1 15,0 0-15,44 45 0,-44-44 16,0 88 15,-44-44-31,44 45 0,-45 0 16,45-1-16,-45 46 0,45-46 15,0 1-15,0-1 0,0 1 16,-44 0-16,44-1 16,0 1-16,0 0 0,0-1 15,0 1-15,0 0 16,0-1-16,44-44 0,-44 45 15,45 0-15,0-45 16,-1 0 31,1 0 0,-45 44 0,-45-44-16,90 0 47,-90 0-15,90 0 46,-90 0 422,90 0-328,-90 0-125,45 45 172,0 0 266</inkml:trace>
  <inkml:trace contextRef="#ctx0" brushRef="#br0" timeOffset="91594.1383">36478 10581 0,'44'0'110</inkml:trace>
  <inkml:trace contextRef="#ctx0" brushRef="#br0" timeOffset="92287.0651">36969 9956 0,'0'0'0,"0"-45"0,0 1 15,0-1 1,45 90 15,-45-1-31,0 1 16,44 44-16,-44 1 0,0-46 16,45 46-16,-45-1 0,45 0 15,-45 0-15,0-44 16,44 44-16,-44-44 0,0 0 15,0-1-15,0 1 0,45-45 32,-1 0-32,-44-45 15,45 1 1,-45-1-16,45 0 16,-45 1-16,44 44 0,-44-45 15,45 45-15,0 45 31,-45-1-15,44 1 0,-44 0-1,45-1-15,0-44 47,-45-44-31,44-1-1,-44 0 1,45 45-16,-45-44 0,45 44 16,-1 44 15,1 1-15,0 0-16,-45-1 15,44-44 1,1 0-16,-45 45 15,44-45 1,-44-45-16</inkml:trace>
  <inkml:trace contextRef="#ctx0" brushRef="#br0" timeOffset="93045.9069">37505 11340 0,'0'0'0,"0"45"0,-45-45 15,0 0 1,45 44 31,0 1-47,0 0 0,0-1 15,0 46-15,0-46 0,0 1 16,0 44-16,0-44 0,0 0 16,0-1-16,0 1 15,0 0-15,0-1 16,0-88-1,0-1 1,0 0-16,45 1 0,-45-46 16,0 46-16,0-46 0,0 46 15,0-46-15,45 46 0,-45-1 16,0 0 0,44 45-1,1 45 1,0 0-1,-45-1-15,44 1 16,1 0-16,-45-1 0,45 1 16,-1 0-16,-44-1 15,45 1-15,0 0 0,-45-1 16,0 1-16,0 0 31,-45-45-31,0 44 16,1-44-16,-46 0 0,46 45 15,-1-45-15,-44 0 0,44 0 16,45 44-16,-45-44 16,1 0-16</inkml:trace>
  <inkml:trace contextRef="#ctx0" brushRef="#br0" timeOffset="93533.8283">37683 11876 0,'45'-45'16,"-45"1"-16,45-1 16,-1 0 15,1 45-31,0 0 16,-1 45-1,-44 0-15,45-45 0,-45 44 16,44 1-16,-44 0 0,0-1 15,0 1-15,0 0 16,0-1 0,0 1-1,0-90 1,0 1 0,0-1-16,0 0 15,0 1-15,45-1 0,-45-44 16,45 44-16,-45 0 15,0 1-15,0-1 0,44 0 16,-44 90 15,0 0-31,0-1 16,0 1-16,45 0 16,-45-1-16,0 1 0,0 0 15,0-1-15,0 1 0,45 0 16,-45-1-16,44 1 15,1-1-15,0-44 16,-1 0-16,1 0 16</inkml:trace>
  <inkml:trace contextRef="#ctx0" brushRef="#br0" timeOffset="93757.8044">38621 11742 0,'-45'0'16,"90"0"-1,0 0 1,-1 0-16,1 0 16,-1 0-16,1 0 15,0 0-15,-1 0 0,1 0 16,0 0-16,-1 0 15,1 0-15</inkml:trace>
  <inkml:trace contextRef="#ctx0" brushRef="#br0" timeOffset="93985.8347">38933 11474 0,'45'0'0,"0"0"15,-45 45 1,44-45-16,1 44 16,-45 1-16,45 0 15,-45-1-15</inkml:trace>
  <inkml:trace contextRef="#ctx0" brushRef="#br0" timeOffset="94377.6987">39425 11608 0,'-45'45'0,"45"-1"16,0 1-16,0 0 15,0-1-15,45-44 16,-45 45-16,44-45 0,1 45 15,0-45-15,-1 0 16,1 0-16,-1-45 16,1 45-1,-45-45-15,0 1 16,-45-1-16,1 45 0,-1-45 16,1 1-16,-1-1 15,0 45-15,1-45 16,-1 45-16,0-44 15</inkml:trace>
  <inkml:trace contextRef="#ctx0" brushRef="#br0" timeOffset="94885.5774">40362 10001 0,'0'0'0,"0"44"31,0 1-31,0 44 0,0-44 15,0 89-15,-44-45 0,44 45 16,0 0-16,0 45 16,0-45-16,0 0 0,0 44 15,44-44-15,-44 45 0,0-45 16,45 0-16,-1 0 0,-44-45 16,45 0-16,0 0 15,-45 1-15,89-46 16,-44 1-16,-1 0 0,1-45 15,0 0-15</inkml:trace>
  <inkml:trace contextRef="#ctx0" brushRef="#br0" timeOffset="95149.5126">40987 10224 0,'0'0'0,"0"89"0,0-44 16,0 44-16</inkml:trace>
  <inkml:trace contextRef="#ctx0" brushRef="#br0" timeOffset="95739.47">40987 10760 0,'-44'0'15,"44"-45"-15,0 0 0,0 1 16,0-1 0,44 45-1,1 0-15,0 0 16,-1 0 0,-44 45-16,45-45 15,0 44 1,-45 1-16,44-45 15,1 0 1,-1 0 0,1 0-16,0 0 15,-45-45-15,44 45 16,-44-44-16,45 44 16,0 0-1,-1 0 16,-44 44-31,0 1 16,45-45 0,-45 45-16,45-45 31,-1 0-15,-44-45-16,0 0 15,45 45-15,-45-44 16,45 44-16,-1 0 47,-44 44-32,45-44 1,-45 45-16,45-45 16</inkml:trace>
  <inkml:trace contextRef="#ctx0" brushRef="#br0" timeOffset="95917.4675">41836 10135 0,'0'0'0,"-45"-45"0,0 45 16,45 45 31</inkml:trace>
  <inkml:trace contextRef="#ctx0" brushRef="#br0" timeOffset="96685.3307">42461 10313 0,'0'45'16,"0"0"-16,0-1 15,0 1-15,0-1 16,0 1-16,0 0 16,0-1-16,0 1 15,0 0 1,0-90 15,0 0-31,0 1 16,0-1-16,0 0 15,0 1-15,0-1 16,0-44-16,0 44 0,0 1 16,0-1-16,0 0 15,0 90 1,0 0-1,44-1-15,-44 1 16,0 0-16,45-1 0,0 1 16,-45-1-16,44 1 15,1 0-15,0-1 0,-1 1 16,-44 0 0,45-45-16,-45 44 15,44-44-15,-44 45 16,-44-45-16,-1 0 15,1 0-15,-1 0 16,0 0-16,1 0 16,-1 0-16</inkml:trace>
  <inkml:trace contextRef="#ctx0" brushRef="#br0" timeOffset="97150.2661">42907 10358 0,'45'0'0,"-1"0"16,1 0 0,0 0-1,-45 45-15,44-45 0,-44 44 16,45-44-16,-45 45 15,0-1-15,0 1 16,0 0 0,0-1-1,-45-44-15,45-44 32,0-1-17,0 0-15,0 1 16,0-1-16,0 1 0,0-1 15,45 0-15,-45 1 0,0-1 32,0 90-17,0-1 1,0 1-16,0 0 16,0-1-16,0 1 0,45-1 15,-45 1-15,0 0 16,44-1-16,-44 1 0,45 0 15,0-1-15</inkml:trace>
  <inkml:trace contextRef="#ctx0" brushRef="#br0" timeOffset="97492.1414">40898 11429 0,'0'0'0,"-89"45"0,-1 0 0,46-45 16,44 44-16,-45-44 0,90 0 16,-1-44-1,46 44-15,-1 0 0,45 0 16,0-45-16,44 45 0,1-45 15,0 45-15,-1 0 16,1 0-16,44 0 0,-44-44 16,-1 44-16,1-45 15,-45 45-15,0-45 0,-45 45 16,0 0-16,1 0 0,-46-44 16,1 44-16,-90 0 31</inkml:trace>
  <inkml:trace contextRef="#ctx0" brushRef="#br0" timeOffset="98057.008">41836 12144 0,'0'0'16,"0"44"-16,0 1 16,0 0-16,0-1 15,0 1 1,0-90 15,0 1-31,0-1 16,0 0-16,0 1 15,0-45-15,0 44 0,0 0 16,0 1-16,0-1 16,0 0-16,44 90 46,1 0-30,-45-1-16,45 1 16,-1-45-16,-44 45 0,45-1 15,-1 1-15,1-1 0,-45 1 16,45 0-16,-1-1 16,-44 1-1,-44-45 1,-1 0-16,0 0 15,1 0-15,-1 45 0,1-45 16,-1 0-16,0 0 16,1 0-1</inkml:trace>
  <inkml:trace contextRef="#ctx0" brushRef="#br0" timeOffset="98566.9166">42416 12010 0,'0'-45'0,"0"1"32,45 44-17,-1 0-15,1 0 16,0 0-16,-45 44 15,44-44-15,-44 45 0,45-45 16,-45 45-16,0-1 16,0 1-1,0-1-15,0 1 0,0 0 16,0-1 0,0-88 15,45 44-31,-45-45 15,44 0-15,-44 1 16,45-1-16,-45 1 16,44-46-16,-44 46 0,45-1 15,-45 0-15,0 1 16,45 44-16,-45 44 47,0 1-47,44 0 15,-44-1-15,0 1 16,45 0-16,-45-1 16,45-44-16,-1 45 15,1-1-15,0-44 0,44 45 16</inkml:trace>
  <inkml:trace contextRef="#ctx0" brushRef="#br0" timeOffset="99086.8267">43354 9688 0,'44'0'16,"1"45"-1,0-1-15,-1 46 16,1-46-16,0 46 16,-1-1-16,45 0 0,-44 1 15,0 44-15,-1-45 0,1 45 16,0 0-16,-1 0 16,1 44-16,-45-44 0,45 45 15,-45-45-15,0 44 0,0-44 16,0 45-16,0-45 0,0 0 15,-45 0-15,45 0 16,-45 0-16,45-45 0,-44 0 16,-1 0-16,45 1 15,-45-46-15,45 1 0,-44 0 0,-1-1 16,0-44 0</inkml:trace>
  <inkml:trace contextRef="#ctx0" brushRef="#br0" timeOffset="111898.6594">13930 16698 0,'0'-45'15,"45"45"32,0-44-47,-1 44 16,46 0 0,-46-45-16,1 45 0,0-45 15,-1 45-15,1 0 16,-1 0-16,1 0 0,0 0 15,-1 0-15</inkml:trace>
  <inkml:trace contextRef="#ctx0" brushRef="#br0" timeOffset="112099.6107">14020 17278 0,'0'0'0,"44"0"16,1 0-16,0 0 15,-1 0-15</inkml:trace>
  <inkml:trace contextRef="#ctx0" brushRef="#br0" timeOffset="112130.6024">14288 17234 0,'89'0'15,"-178"0"-15,222 0 0</inkml:trace>
  <inkml:trace contextRef="#ctx0" brushRef="#br0" timeOffset="112438.5313">15939 16207 0,'0'0'0,"-44"0"15,-1 44-15,45 1 16</inkml:trace>
  <inkml:trace contextRef="#ctx0" brushRef="#br0" timeOffset="112464.5856">15806 16341 0,'0'44'16,"0"-88"-16,0 133 0</inkml:trace>
  <inkml:trace contextRef="#ctx0" brushRef="#br0" timeOffset="112834.5017">16163 16653 0,'0'0'0,"44"45"0,1-45 16,0 45-16,-1-1 0,-44 1 15,45 0-15,-45-1 0,0 1 16,0-1 0,-45 1-16,1 0 15,-1-45-15,0 0 16,1 0-16,44-45 15,-45 0 1,45 1-16,0-1 16,0 1-16,0-1 0,0 0 15,0 1-15,0-1 0,45 45 16,-1 0 0,1 0-16,0 0 15,-1 0 1,1 45-16,0-1 15,-1 1-15,1 0 16,0-1-16,-45 1 16,44-1-16,1 1 15</inkml:trace>
  <inkml:trace contextRef="#ctx0" brushRef="#br0" timeOffset="112986.4011">16431 16296 0,'-45'0'0</inkml:trace>
  <inkml:trace contextRef="#ctx0" brushRef="#br0" timeOffset="113434.3317">16832 16743 0,'0'0'0,"0"44"15,0 1-15,45 0 16,-45-1-16,45-44 0,-45 45 16,44-1-16,-44 1 15,0 0-15,45-45 16,-45-45 15,0 0-31,45 1 16,-45-1-16,0-44 0,0 44 15,0 1-15,0-1 16,44 45-16,-44-45 0,0 1 16,45 44-16,0 0 15,-1 0 1,-44 44-16,45-44 15,-45 45-15,45 0 16,-45-1-16,44-44 16,-44 45-16,45 0 0,0-1 15,-45 1-15,44-1 0</inkml:trace>
  <inkml:trace contextRef="#ctx0" brushRef="#br0" timeOffset="113898.2363">18083 16564 0,'0'0'16,"0"45"-16,44-1 0,-44 1 0,45 0 16,-45-1-16,0 1 0,0 0 15,0-1 1,0-88 15,45-1-31,-45 0 16,0 1-16,0-1 0,0-44 15,0 44-15,0 0 0,0 1 16,0-1-16,0 0 0,0 1 16,0 88 15,0 1-15,0 0-16,0-1 15,0 1-15,44 0 0,-44 44 16,45-44-16,-45-1 15,45 1-15,-1 44 0,-44-44 16,45-1-16</inkml:trace>
  <inkml:trace contextRef="#ctx0" brushRef="#br0" timeOffset="114275.2068">19333 15984 0,'0'-45'0,"-45"0"15,45 90 1,0 0 0,0-1-16,0 46 0,0-46 15,-45 45-15,45 1 16,0-46-16,0 46 0,0-1 16,0 0-16,0-44 0,0 44 15,0-44-15,45 0 16,-45 44-16,45-45 0,-1 1 15,1 0-15,0-45 0,-1 44 16,1-44-16</inkml:trace>
  <inkml:trace contextRef="#ctx0" brushRef="#br0" timeOffset="114459.163">19869 16519 0,'0'0'16,"0"45"-16,0 0 0,0-1 0,0 1 16</inkml:trace>
  <inkml:trace contextRef="#ctx0" brushRef="#br0" timeOffset="114624.1239">19913 16743 0,'0'0'0,"89"89"31,-44-89-31,0 0 0,-1 0 15,1 0-15,0-45 0,-45 1 16,44 44-16,-44-45 16,0 0-16,0 1 0,0-1 15,-44 0 1,44 1-16,-45-1 0,0 45 16,1-45-16,-1 1 0,0 44 15,1 0-15,-1 0 0,1 0 16</inkml:trace>
  <inkml:trace contextRef="#ctx0" brushRef="#br0" timeOffset="114894.0484">20181 15939 0,'45'0'15,"-45"45"1,44-45-16,1 44 16,0 1-16,-1-45 0,1 45 15,0-1-15,-1 1 0,1 44 16,0-44-16,-1-1 0,1 46 16,0-1-16,-45-44 0,44 44 15,-44 0-15,0-44 0,0 44 16,-44-44-16,44 44 15,-45-44-15,0 44 0,1-44 16</inkml:trace>
  <inkml:trace contextRef="#ctx0" brushRef="#br0" timeOffset="115265.9297">22056 16207 0,'45'0'47,"-45"-45"-47,45 45 16,-1-44-16,1 44 0,0 0 16,-1 0-16,1 0 15,0 0-15,44-45 0,-45 45 16,1 0-16,0 0 0,-1 0 15,1 0-15</inkml:trace>
  <inkml:trace contextRef="#ctx0" brushRef="#br0" timeOffset="115515.8709">22369 15805 0,'0'45'0,"0"-1"0,45 1 16,-45 0-16,44-1 16,-44 1-16,45 44 0,-45-44 15,44-1-15,1 1 16,-45 0-16,45-1 15,-1 1-15</inkml:trace>
  <inkml:trace contextRef="#ctx0" brushRef="#br0" timeOffset="115733.8697">24110 15358 0,'-44'0'0</inkml:trace>
  <inkml:trace contextRef="#ctx0" brushRef="#br0" timeOffset="115773.9263">24021 15403 0,'-45'45'15,"90"-90"-15,-90 134 0,45-44 16,0 0-16,0 44 0</inkml:trace>
  <inkml:trace contextRef="#ctx0" brushRef="#br0" timeOffset="116429.7984">23976 15716 0,'45'223'15,"-90"-446"-15,135 491 0,-90-224 0,44 1 16,1-45-16,-1 0 16,1 0-1,0 0-15,-45-45 0,44 1 16,-44-1-16,45 0 15,-45 1-15,0-1 0,0 0 16,0 1-16,0-1 0,0 0 16,45 45-1,-45 45-15,0 0 16,44-1-16,-44 1 16,45 0-16,0-1 15,-45 1-15,44 0 16,-44-1-16,45-44 15,0 0-15,-1-44 16,-44-1 0,0 0-16,0 1 0,0-1 15,0 0-15,0 1 16,-44-1-16,-1 0 0,0 1 16,1-1-16,-1 45 15,0 0-15,1-45 0,-1 45 16,0 0-16,45 45 15,0 0-15,0-1 16,45-44-16,-45 45 0,45-45 16,-1 0-16,1 0 0,0 0 15,44 0-15,-44 0 0,-1 0 16,1-45-16,0 45 16,-1-44-16,1 44 0,-45-45 15,44 45-15,-44-45 16,-44 45 15,44 45-15,0 0-16,0-1 15,44-44-15,-44 45 0,45 0 16,0-1-16,-1-44 0,1 45 16,-45 0-16,45-1 15,-1 1-15,-44 0 0,45-1 16,-45 1-16,0 0 15,0-1-15,-45 1 0,1-1 16,44 46-16,-45-90 0,0 44 16,45 1-16,-44-45 0</inkml:trace>
  <inkml:trace contextRef="#ctx0" brushRef="#br0" timeOffset="116906.8034">25494 15716 0,'0'0'0,"0"-45"0,45 45 47,0 0-32,-1 0-15,1 0 16,-45 45-16,45-45 0,-1 44 15,-44 1-15,45 0 16,-45-1-16,0 1 0,0 0 16,0 44-16,0-44 0,0-1 15,0 1-15,0-90 32,0 1-17,0-1-15,0 0 0,0-44 16,0 44-16,0-44 0,0 44 15,0-44-15,0 44 16,0 1-16,0-1 0,0 0 16,0 1-16,0 88 31,0 1-15,0 0-1,44-1-15,-44 46 0,45-46 16,-45 1-16,45 44 0,-45-44 15,44 0-15,1-1 0,0 46 16,-1-46-16,46-44 16</inkml:trace>
  <inkml:trace contextRef="#ctx0" brushRef="#br0" timeOffset="117289.713">27146 15448 0,'-44'0'16,"-1"0"-16,45 44 15,-45 1-15,1 0 0,44 44 16,-45-44-16,45 44 16,0 0-16,-45 1 0,45-1 15,0 0-15,45-44 16,-45 44-16,45 0 0,-1-44 15,1 0-15,0-1 0,-1 1 16,46 0-16,-46-45 0,45 0 16,-44 0-16</inkml:trace>
  <inkml:trace contextRef="#ctx0" brushRef="#br0" timeOffset="117521.6813">27548 15671 0,'0'0'0,"0"-45"0,45 45 16,-45 45-1,0 0 1,44-45-16,-44 44 0,0 1 16,45 0-16,-45-1 0,45 46 15,-45-46-15,44 1 16,-44 0-16,45-1 0,-45 1 15,45-1-15,-1-44 0,-44 45 16,45-45-16</inkml:trace>
  <inkml:trace contextRef="#ctx0" brushRef="#br0" timeOffset="117768.6054">27816 15492 0,'0'0'15,"-45"0"-15,45-44 0,45 44 32,0 0-32,-1 44 15,1-44-15,0 45 0,-1-45 16,1 45-16,0-1 0,-45 46 16,44-46-16,1 1 15,-45 44-15,44-44 0,-44 44 16,0 1-16,0-1 0,0-45 15,-44 46-15,44-46 16</inkml:trace>
  <inkml:trace contextRef="#ctx0" brushRef="#br0" timeOffset="118409.4906">30048 14644 0,'0'0'0,"-44"45"0,-1-1 0,45 46 15,-45-46-15,1 1 16,44 44-16,0 1 0,0-1 16,0 0-16,0 45 0,0-45 15,0 45-15,44 0 16,-44 0-16,45 45 0,-45-45 15,45 44-15,-1-44 0,1 45 16,-45 0-16,45 44 0,-1-89 16,1 44-16,-45 1 0,45 0 15,-1-1-15,-44-44 0,45 45 16,-45-45-16,45 44 0,-45-44 16,0-45-16,44 1 15,-44-1-15,0 0 0,0-44 16,45 0-16,-45-1 0,45-44 15,-1 0 1,1 0-16,-1-44 0,1-46 16,0 46-16</inkml:trace>
  <inkml:trace contextRef="#ctx0" brushRef="#br0" timeOffset="118897.5785">30807 15760 0,'0'0'0,"0"-44"0,45 44 94,0 0-94,-1 0 15,1 0 1,-45-45 0,45 0-1,-45 1-15,0-1 16,-45 45-16,0-45 16,1 45-1,-1 0 1,45 45 15</inkml:trace>
  <inkml:trace contextRef="#ctx0" brushRef="#br0" timeOffset="119238.4314">31388 15448 0,'0'44'16,"44"1"-1,1-45 1,0 0-1,-1 0 1,-44-45-16,0 1 16,0-1-16,0 0 15,0 1 1,-44 44-16,-1 0 16,0 0-1,45 44 1</inkml:trace>
  <inkml:trace contextRef="#ctx0" brushRef="#br0" timeOffset="119593.3471">31299 16296 0,'0'0'16,"0"45"-16,0-1 15,0 1-15,0 0 32,44-45-32,1 0 15,-45-45 1,44 45-16,-44-45 0,0 1 31,0-1-31,0 0 16,-44 45-16,44-44 15,-45 44-15,1 0 0,-1 0 16,0 44 0,45 1-16</inkml:trace>
  <inkml:trace contextRef="#ctx0" brushRef="#br0" timeOffset="120469.1468">33531 14510 0,'0'45'0,"0"-1"0,0 1 16,0 0-16,45 44 15,-45-44-15,44 44 0,-44 0 16,45 1-16,0-1 0,-45 0 16,44-44-16,1-1 0,-45 1 15,45 0-15,-45-1 0,44-44 16,1 0 15,-45-44-31,0-1 0,44 0 16,-44 1-16,0-1 0,45 1 15,-45-1-15,45 0 16,-1 45 0,1 0-1,-45 45-15,45 0 16,-45-1 0,0 1-16,44-45 15,-44 44-15,45-44 16,-45-44 15,45 44-15,-45-45-16,0 1 0,44 44 15,-44-45-15,45 45 16,0 0 15,-45 45-31,44-1 16,-44 1-16,45-1 15,0 1 1,-1 0 0,1-45-1,-1 0-15,1 0 16,-45-45-16,45 0 0,-45 1 16,0-1-16,0 1 15</inkml:trace>
  <inkml:trace contextRef="#ctx0" brushRef="#br0" timeOffset="122060.1563">36612 14376 0,'0'-44'16,"0"-1"-16,0 0 15,0 1 1,-45 44-16,0 0 16,1 44-16,44 1 15,-45 0-15,0-1 0,45 1 16,0 44-16,-44-44 16,44-1-16,0 1 0,0 44 15,0-44-15,44 0 16,-44-1-16,45-44 15,0 0-15,-1 0 16,1 0-16,-45-44 16,45 44-16,-1-45 0,1 0 15,-45 1-15,45-1 0,-1 0 16,-44 1-16,0-1 16,45 1-16,-45-1 15,45 45 1,-45 45-16,0-1 15,44 1 1,-44-1-16,0 1 16,45 0-16,-45-1 0,45-44 15,-45 45-15,44-45 32,1 0-17,-45-45-15,45 45 16,-45-44-16,0-1 0,0 0 15,0 1-15,0-1 0,0 1 16,-45-1-16,0 0 16,45 1-16,-44 44 15,-1 0 1,0 0-16,45 44 16,0 1-16,0 0 15,0-1 1,45-44-1,0 0-15,-1 0 0,1 0 16,0 0-16,-1-44 16,1-1-16,-1 45 0,1-45 15,-45 1-15,45 44 16,-45-45-16,0 0 16,0 1-16,-45 44 31,45 44-16,0 1 1,0 0 0,45-1-16,-45 1 15,44 0-15,-44-1 16,45 1-16,0-1 16,-45 1-16,44 0 15,-44-1 1,0 1-16,-44-45 15,44 45-15,-45-45 16,0 0 0</inkml:trace>
  <inkml:trace contextRef="#ctx0" brushRef="#br0" timeOffset="122732.0293">37817 14332 0</inkml:trace>
  <inkml:trace contextRef="#ctx0" brushRef="#br0" timeOffset="122763.9643">37817 14332 0</inkml:trace>
  <inkml:trace contextRef="#ctx0" brushRef="#br0" timeOffset="122799.9853">37817 14332 0</inkml:trace>
  <inkml:trace contextRef="#ctx0" brushRef="#br0" timeOffset="123573.824">37817 14332 0,'0'-45'344,"0"0"-313,45 45-15,-45-44-16,45 44 16,-1 0-1,1 0 1,-1 0-16,-44 44 15,45-44-15,-45 45 0,0 0 16,0-1-16,0 1 16,0 0-16,0-1 15,0 1-15,0-1 0,0 1 16,-45 0-16,45-90 47,0 0-47,0 1 15,45-1-15,-45 1 16,0-1-16,45 0 0,-45 1 16,0-1-16,0 0 15,0 1-15,44 44 0,-44-45 16,0 90 15,0-1-15,0 1-1,45 0-15,-45-1 16,0 1-16,45-45 0,-45 45 16,0-1-16,44 1 15,1-45-15,-45 44 16,45-44-16,-1 45 0</inkml:trace>
  <inkml:trace contextRef="#ctx0" brushRef="#br0" timeOffset="123785.7762">38799 14466 0,'45'0'47,"0"0"-32,-1 0-15,1 0 0,0 0 16,-1-45-16,1 45 0,44 0 16</inkml:trace>
  <inkml:trace contextRef="#ctx0" brushRef="#br0" timeOffset="124028.6903">39559 13930 0,'0'44'47,"0"1"-31,0 0-16,0-1 0,44 1 15,-44 0-15,0-1 16,0 46-16,45-46 0,-45 1 15,0 0-15,0-1 16,0 1-16,0 44 0</inkml:trace>
  <inkml:trace contextRef="#ctx0" brushRef="#br0" timeOffset="124428.5722">36388 15448 0,'45'0'0,"44"0"0,1-45 16,-1 0-16,45 45 0,45-44 16,-45 44-16,44-45 15,45 45-15,-44-44 0,44 44 16,0-45-16,1 45 0,-1-45 16,45 45-16,-45-44 15,0-1-15,-44 45 16,-1-45-16,1 45 0,-45-44 0,-45 44 15,1 0-15,-1 0 16,-44 0-16,-1 0 16,1 0-16,-90 0 15,1 0-15</inkml:trace>
  <inkml:trace contextRef="#ctx0" brushRef="#br0" timeOffset="124929.5174">38442 15492 0,'45'0'31,"0"0"-31,-1 0 15,-44 45 1,45-45 0,-45 45-16,0-1 0,0 1 15,0 0 1,0-1-16,0 1 0,0 0 16,45-90 15,-1 45-16,-44-45-15,45 1 0,-45-1 16,0 0-16,0 1 0,44-1 16,-44 0-16,0 1 0,0-1 15,45 45 1,-45-45-16,0 90 31,0 0-31,0-1 16,0 1-1,45-45-15,-45 45 0,0-1 16,44-44-16,-44 45 16,45 0-16,0-1 15</inkml:trace>
  <inkml:trace contextRef="#ctx0" brushRef="#br0" timeOffset="125698.2737">33218 16519 0,'0'-44'16,"0"-1"-16,0 0 16,45 45-1,0-44-15,-1 44 16,-44-45-16,45 45 0,0 45 15,-45-1 1,0 1-16,0 0 16,0-1-1,0 1-15,0 0 0,0-1 16,0 1-16,0-90 31,0 1-15,0-1-1,44 0-15,-44 1 0,45-1 16,-45 0-16,45 1 16,-45-46-16,0 46 0,44 44 0,-44-45 15,0 1-15,0 88 47,0 1-47,0-1 16,0 1-16,0 0 15,0-1-15,0 46 16,45-46-16,-45 1 16,0 0-16,45-45 0,-45 44 15,44 1-15,1-45 16</inkml:trace>
  <inkml:trace contextRef="#ctx0" brushRef="#br0" timeOffset="125944.2176">34022 16430 0,'45'0'0,"-1"0"15,1-45-15,0 45 16,-1-44-16,1 44 0,0 0 16,-1 0-16,1 0 0,0 0 15,-1 0-15,1 0 0,0 0 16</inkml:trace>
  <inkml:trace contextRef="#ctx0" brushRef="#br0" timeOffset="126270.1401">34736 16475 0,'0'0'0,"0"44"0,-44-44 15,44 45-15,-45-45 0</inkml:trace>
  <inkml:trace contextRef="#ctx0" brushRef="#br0" timeOffset="126656.0479">35138 16475 0,'0'0'16,"0"44"-16,45-44 0,0 0 0,-1 0 15,1 0 17,-45-44-32,45-1 15,-45 0 1,0 1-16,-45-1 16,0 45-1,1-45 1,-1 45-16,0 0 15</inkml:trace>
  <inkml:trace contextRef="#ctx0" brushRef="#br0" timeOffset="127165.9297">35094 16475 0,'0'0'0,"0"44"0,0 1 16,44 0-16,1-1 16,0-44-1,-1 0 1,1 0-16,-45-44 0,45 44 16,-45-45-16,44 45 0,-44-45 15,45 1-15,-45-1 16,0 0-1,-45 1-15,1-1 16,-1 45-16,0-45 16</inkml:trace>
  <inkml:trace contextRef="#ctx0" brushRef="#br0" timeOffset="127595.888">34469 16118 0,'0'-45'31,"-45"45"-31,90 0 63,-45 45-63,44-45 15,-44 44-15,45-44 16,-45 45-16,45-45 0,-1 44 16,1-44-16,-1 45 15,1-45-15,-45 45 0,45-45 16,-1 44 15,-44 1-31,0 0 16,-44-45-16,44 44 15,-45-44 1,45 45 0,-45-45-16,45 45 0</inkml:trace>
  <inkml:trace contextRef="#ctx0" brushRef="#br0" timeOffset="128195.747">40630 14510 0,'0'0'0,"45"0"31,-1 0-15,1 0-16,0 0 15,-1 0-15,1 0 16,0 0-16,-1 0 16,1 0-16,0 0 15</inkml:trace>
  <inkml:trace contextRef="#ctx0" brushRef="#br0" timeOffset="128399.6992">40719 14733 0,'0'45'31,"45"-45"-31,0 0 0,-1 0 15,46 0-15,-46 0 16,1 0-16,44 0 0</inkml:trace>
  <inkml:trace contextRef="#ctx0" brushRef="#br0" timeOffset="128823.6374">41836 14242 0,'-45'45'0,"0"-45"0,45 45 15,-44-1-15,44 1 16,0 0-16,0-1 0,0 1 15,0-1-15,0 1 16,0 0-16,0-1 16,44 1-16,1-45 0,0 0 15,-1 0 1,1 0-16,0 0 16,-1 0-1,1-45-15,-1 45 0,-44-44 0,45-1 16,0 0-16,-45 1 15,0-1-15,0 1 0,0-1 16,0 0-16,0 1 16,-45-1-16,0 45 0,45-45 15,-44 45-15,-1 0 0,1 0 16,-1 0-16,0 0 0</inkml:trace>
  <inkml:trace contextRef="#ctx0" brushRef="#br0" timeOffset="129765.2317">33218 17814 0,'0'0'0,"45"45"47,-45-1-47,0 1 0,45 0 16,-45 44-16,0-44 0,44 44 15,-44-44-15,0 44 0,45-44 16,-45-1-16,0 1 16,45 0-16,-45-1 15,44-44-15,1 0 16,0 0-16,-45-44 16,44 44-16,1-45 0,-45 0 15,45 1-15,-45-1 0,44 0 16,-44 1-16,0-1 15,0 0-15,0 1 16,45 44-16,0 44 31,-45 1-15,44 0-16,1-1 16,-45 1-16,44 0 15,1-45-15,-45 44 0,45-44 16,-45 45-16,44-45 15</inkml:trace>
  <inkml:trace contextRef="#ctx0" brushRef="#br0" timeOffset="129911.2054">33844 17948 0,'-45'-45'0</inkml:trace>
  <inkml:trace contextRef="#ctx0" brushRef="#br0" timeOffset="129947.2247">33799 17903 0,'45'45'16,"-1"-45"-16</inkml:trace>
  <inkml:trace contextRef="#ctx0" brushRef="#br0" timeOffset="130105.1596">34290 18216 0,'0'0'0,"0"45"16,45-1-1,-45 1-15</inkml:trace>
  <inkml:trace contextRef="#ctx0" brushRef="#br0" timeOffset="130491.0784">34335 18395 0,'44'44'15,"1"-44"1,0 0 0,-45-44-1,0-1-15,44 0 16,-44 1 0,45-1-16,-45 0 15,45 45 1,-1 0-1,-44 45 1,45 0 0,-45-1-16,44-44 15,1 45 1,0-45 0,-1 0-1,-44-45 1,0 1-16,45-1 15,-45 0 1,45 45-16,-1 0 31,1 0-15,0 45-16,-1 0 16,1-1-1,0 1-15,-1-45 16,1 0-16</inkml:trace>
  <inkml:trace contextRef="#ctx0" brushRef="#br0" timeOffset="130647.1419">36656 17636 0,'0'0'0,"0"-45"0,0 0 16</inkml:trace>
  <inkml:trace contextRef="#ctx0" brushRef="#br0" timeOffset="130819.1595">36656 17502 0,'-44'-45'15,"88"90"-15,-133-45 16,44 44 0,45 1-16,0 0 15,0-1-15,0 1 16,45-45-16,-45 45 0,45-1 15,-1 1-15,1-45 16,0 0-16,-1 44 0,1-44 16,0 45-16,-1-45 0,-44 45 15,0-1 1</inkml:trace>
  <inkml:trace contextRef="#ctx0" brushRef="#br0" timeOffset="131238.9588">36790 18082 0,'0'0'0,"-44"0"0,-1 0 16,45-45-1,0 1-15,45-1 16,-45 0 0,44 1-16,1 44 0,-45-45 15,45 45-15,-1-44 0,1 44 16,0 0-16,-1 0 16,1 0-1,0 44 1,-1 1-1,-44-1 1,45-44 31,-45-44-47,44-1 16,-44 1-1,45 44-15,-45-45 16,45 45-1,-1 0 1,-44 45 0,45-45-1,-45 44-15,0 1 16,45-45-16,-45 44 31,44-44-15</inkml:trace>
  <inkml:trace contextRef="#ctx0" brushRef="#br0" timeOffset="131838.8634">37728 17546 0,'0'0'0,"45"0"31,-1 0 0,-44 45-15,45 0-16,0-1 16,-1-44-1,-44 45-15,45-45 31,-1-45 1,1 1-17,-45-1-15,0 0 0,45 1 16,-45-1-16,44 0 0,1 1 16,0 44 15,-1 0-16,-44 44 1,0 1-16,0 0 16,0-1-16,45 1 15,-45 0-15,0-1 0,0 1 16,45 0-16,-45-1 16</inkml:trace>
  <inkml:trace contextRef="#ctx0" brushRef="#br0" timeOffset="132258.8129">36478 18529 0,'0'0'0,"0"-45"31,44 45-31,1-45 0,44 45 16,1-44-16,-1 44 15,0-45-15,45 0 0,0 45 16,0-44-16,0-1 0,45 0 16,-1 45-16,1-44 15,-1-1-15,1 45 0,0-45 16,-45 45-16,-1-44 0,1 44 16,-44-45-16,44 45 15,-90-45-15,1 45 0,0 0 16,-90 0-1,0 45-15</inkml:trace>
  <inkml:trace contextRef="#ctx0" brushRef="#br0" timeOffset="132784.6896">37773 18618 0,'0'0'0,"-45"0"0,45 44 0,-45-44 16,90 0 15,0 0-15,-1 0 0,-44 45-1,0 0-15,0-1 16,0 1-16,0 0 15,0-1-15,-44 1 0,44 0 16,0-1-16,0-88 47,44-1-47,-44 0 16,45 1-16,0-1 0,-45-44 15,44 44-15,-44 0 0,45 1 16,-45-1-16,44 1 0,-44-1 15,0 0-15,0 90 47,0 0-47,0-1 16,0 1 0,45-1-16,-45 1 15,0 0-15,0-1 16,45 1-16,-1 0 0,1-45 15,0 0-15,-1 44 16,1-44 0</inkml:trace>
  <inkml:trace contextRef="#ctx0" brushRef="#br0" timeOffset="133512.8476">32861 19645 0,'0'-45'16,"0"0"-16,45 45 16,-45-44-16,45 44 15,-1 0-15,1-45 16,-1 45-16,1 0 0,0 45 16,-1-45-1,-44 44-15,45-44 0,-45 45 16,0 0-16,0-1 15,0 1-15,45-45 47,-45-45-47,44 1 16,-44-1-16,45 0 0,0-44 16,-45 45-16,44-1 15,1 0-15,-45 1 0,45-1 16,-45 0-16,44 1 15,-44 88 17,0 1-17,0 0-15,0-1 16,0 1-16,0 0 0,45-45 16,-45 44-16,45 1 0,-45-1 15,44-44-15,1 45 0,44-45 16,-44 0-16,-1 0 15,1 0-15,0 0 0</inkml:trace>
  <inkml:trace contextRef="#ctx0" brushRef="#br0" timeOffset="133730.7571">34290 19332 0,'45'0'47,"-1"0"-47,1 0 16,44-44-16,-44 44 16,0 0-16,-1 0 15,1 0-15</inkml:trace>
  <inkml:trace contextRef="#ctx0" brushRef="#br0" timeOffset="133991.987">34513 19198 0,'45'0'31,"0"45"-15,-1-45-16,1 45 15,-1-45-15,-44 44 16,45-44-16,-45 45 0,0 0 16,0-1-1,0 1-15,0-1 16</inkml:trace>
  <inkml:trace contextRef="#ctx0" brushRef="#br0" timeOffset="134362.8794">35317 19288 0,'0'0'0,"45"44"0,-1-44 16,1 0-16,0 0 15,-1-44-15,1 44 16,-45-45-16,0 0 16,0 1-16,0-1 15,-45 0-15,45 1 16,-44 44-16,44-45 0,-45 45 16,0 0-16,1 0 15,-1 0-15,0 0 16</inkml:trace>
  <inkml:trace contextRef="#ctx0" brushRef="#br0" timeOffset="134999.7419">39916 17502 0,'0'0'0,"44"0"62,1 0-46,0 0-16,-45-45 15,44 45-15,1-45 16,0 45-16,-1-44 0,1 44 16,0 0-16,-1 0 0,1 0 15</inkml:trace>
  <inkml:trace contextRef="#ctx0" brushRef="#br0" timeOffset="135230.6353">40005 17725 0,'0'45'0,"45"-45"0,-1 0 16,1 0-16,0 0 15,-45-45-15,44 45 0,46 0 16,-46-45 0,1 45-16,-1 0 0,1 0 15,0 0-15</inkml:trace>
  <inkml:trace contextRef="#ctx0" brushRef="#br0" timeOffset="135725.5676">41389 16698 0,'0'-45'15,"0"90"48,0 0-47,0-1-16,0 1 0,0 44 15,0-44-15,0 44 0,0 0 16,45-44-16,-45 44 15,0 1-15,44-1 0,-44-44 16,0-1-16,0 1 0,45 0 16,-45-1-16,0 1 15</inkml:trace>
  <inkml:trace contextRef="#ctx0" brushRef="#br0" timeOffset="140281.8138">37103 17278 0,'45'0'31,"-45"-44"-31,44 44 0,-44-45 16,0 0 15,-44 45-15,-1 45 15,45 0-15,0-1-1,0 1 1,45-45 15,-45-45 0,44 45-15,-44-44-16,0-1 31,45 45 79</inkml:trace>
  <inkml:trace contextRef="#ctx0" brushRef="#br0" timeOffset="166288.2559">14332 19600 0,'-44'0'16,"-1"0"31,90 0 0,-1 0-32,1 0-15,-1 0 16,1 0-16,-45-45 0,45 45 16,-1 0-16,-44-44 0,45 44 15,0 0-15,-1 0 31,1 0-15,0 0 0</inkml:trace>
  <inkml:trace contextRef="#ctx0" brushRef="#br0" timeOffset="166728.1953">14511 20002 0,'44'0'31,"1"0"-15,0 0-16,-1 0 16,1 0-1,0 0-15,-1 0 16,1 0-1</inkml:trace>
  <inkml:trace contextRef="#ctx0" brushRef="#br0" timeOffset="168466.7435">16699 19020 0,'0'0'0,"-45"0"0,0 44 0,1 1 15,-1-45-15,45 45 0,-45-1 16,45 1-16,-44-45 16,44 45-16,0-1 0,0 1 15,0 0-15,44-1 0,-44 1 16,0-1-16,45 1 16,0 0-16,-45-1 0,44-44 0,1 45 15,0-45-15,-1 0 16,1 0-16,-1 0 15,1 0-15,0 0 16,-1-45-16,1 1 0,0-1 16,-1 0-16,-44 1 0,45-1 15,0 1-15,-45-1 0,44 0 16,-44 1-16,0-1 16,0 0-16,45 90 31,-45 0-16,45-1-15,-45 1 16,0 0-16,44-1 16,-44 1-16,45-1 0,-45 1 15,45 0 1,-1-45-16,1 0 16,-45-45-1,44 45-15,-44-45 0,0 1 16,0-1-16,0 1 15,0-1-15,-44 0 16,44 1-16,-45-1 0,1 0 16,-1 1-16,0-1 15,1 45-15,-1 0 0,0 0 16,1 0 0,44 45-1,0-1-15,0 1 16,44 0-1,1-45-15,0 44 16,-1-44-16,1 45 0,0-45 16,-1 0-16,1 0 0,-1-45 15,1 45-15,0 0 0,-1-44 16,1-1-16,0 0 16,-45 1-16,44-1 15,-44 0 1,0 1-16,0-1 15,-44 45 1,-1 0 0,45 45-16,-45-1 0,45 1 15,0 0-15,0-1 16,45 1 0,0 0-16,-45-1 0,44-44 15,1 45-15,0 0 0,-1-45 16,1 44-16,0-44 15,-1 45-15,1-45 0,0 44 16,-1-44 0,-44 45-16,0 0 15,-44-45-15,-1 44 16,0-44-16,45 45 0,-44-45 16,-1 0-16</inkml:trace>
  <inkml:trace contextRef="#ctx0" brushRef="#br0" timeOffset="169052.6281">18529 19020 0,'0'0'0,"0"-45"0,45 45 15,-45-45 1,44 45-16,1 0 16,0 0-1,-1 45-15,1 0 16,-45-1-16,45 1 0,-45 0 16,0-1-16,0 1 15,0 0-15,0-1 0,0 1 16,-45 0-16,45-1 0,0 1 15,-45-1-15,45 1 16,-44-45-16,44 45 0,0-90 31,0 0-31,0 1 0,0-1 16,44 1-16,-44-1 0,45-44 16,-45 44-16,45-44 15,-45-1-15,44 46 0,-44-46 16,45 46-16,-45-1 15,0 0-15,0 90 47,0 0-47,0-1 0,0 1 16,0 0-16,0-1 16,0 1-16,0 44 0,0-44 15,45 0-15,-45-1 0,44 46 16,-44-46-16,45 1 0,0-1 15,-45 1-15,44-45 0,1 45 16,-1-45-16,1 0 16,0 0-16,-1 0 15,1 0 1</inkml:trace>
  <inkml:trace contextRef="#ctx0" brushRef="#br0" timeOffset="169964.3984">5894 19555 0,'0'0'0,"44"0"16,90 0-16,-89 0 16,44 0-16,-44 0 0,-1 0 15,1 0-15,44 0 0,-44 0 16,0 0-16,-1 0 16</inkml:trace>
  <inkml:trace contextRef="#ctx0" brushRef="#br0" timeOffset="170240.3446">5849 20002 0,'45'0'31,"-1"0"-31,1 0 16,0 0-16,-1 0 15,1 0-15,-1 0 0,1 0 16,0 0-16,-1-45 0,1 45 16,0 0-16,-1 0 15,1 0-15,0 0 16,-45-44-1</inkml:trace>
  <inkml:trace contextRef="#ctx0" brushRef="#br0" timeOffset="170570.7418">6921 19645 0,'0'0'0,"44"44"0,1-44 0,-1 45 16</inkml:trace>
  <inkml:trace contextRef="#ctx0" brushRef="#br0" timeOffset="170613.6946">7099 19779 0,'0'44'16,"0"-88"-16,0 133 0,0-44 0,0-1 0</inkml:trace>
  <inkml:trace contextRef="#ctx0" brushRef="#br0" timeOffset="170645.6725">7010 20047 0,'-89'178'16</inkml:trace>
  <inkml:trace contextRef="#ctx0" brushRef="#br0" timeOffset="170695.69">6742 20448 0,'0'0'16,"-45"45"-16,45 0 0,0-1 16</inkml:trace>
  <inkml:trace contextRef="#ctx0" brushRef="#br0" timeOffset="173549.9903">10760 19600 0,'0'-45'0,"0"1"16,0-1-16,0 1 16,-44 44-16,44-45 0,0 0 15,-45 45 1,45-44-16,-45 44 16,1 0-16,-1 44 15,0-44 1,1 45-16,44 0 0,-45-1 15,0 1-15,45-1 0,0 1 16,0 0-16,0-1 0,45 1 16,-45 0-16,45-45 0,-1 0 15,1 0 1,0 0-16,-1 0 0,1-45 16,0 0-16,-1 1 0,1-1 15,-45 0-15,45-44 0,-45 0 16,0 44-16,0-89 0,0 45 15,0 0-15,0-45 0,-45 44 16,0 1-16,45 0 16,-44 44-16,44-44 0,-45 44 15,45 1-15,0 88 32,0 1-32,0 0 15,0 44-15,0 0 0,45 0 16,-45 1-16,44-1 0,1 0 15,0 1-15,-45-1 16,44-44-16,1 44 0,0-44 16,-1-1-16,1 1 15,-1-45-15</inkml:trace>
  <inkml:trace contextRef="#ctx0" brushRef="#br0" timeOffset="174103.8589">11475 19243 0,'0'0'0,"44"0"16,1 0-1,0-45 1,-1 1-16,-44-1 16,0 0-16,0 1 0,0-1 15,0 0-15,0 1 0,0-1 16,0 0 0,0 90 15,0 0-31,45-1 15,-45 1-15,0 0 0,45-1 16,-45 1-16,0 44 16,44-44-16,-44 44 0,45-44 15,-45 44-15,44-44 0,-44 44 16,0 0-16,0-44 16,0 0-16,0 44 0,0-44 15,-44-1-15,-1 1 0,-44 0 16,44-1-16,1-44 0,-46 0 15,46 0-15,-1 0 0,-44-44 16,44-1-16,0 0 0,45 1 16,-44-1-16,44-44 15,0 44-15,0-44 0,44 44 16,1-44-16,0 44 0,-1 1 16,46-1-16,-46 45 15,1-45-15,0 45 0,-1 0 16</inkml:trace>
  <inkml:trace contextRef="#ctx0" brushRef="#br0" timeOffset="174364.8478">10358 20404 0,'0'0'0,"0"44"16,0 1-16,45-45 15,0 0-15,-1 0 16,46 0-16,-46 0 0,46-45 16,-1 45-16,45-44 15,-45-1-15,0 45 0,45-45 16,-44 1-16,-1 44 0,45-45 16,-45 1-16,1-1 0,-1 45 15,-45-45-15,46 45 0,-46 0 16,1 0-16</inkml:trace>
  <inkml:trace contextRef="#ctx0" brushRef="#br0" timeOffset="174883.6883">11475 20984 0,'0'0'0,"-45"0"0,0 0 16,1 0-16,-1 0 16,0 0-16,1 0 15,-1 0-15,0 0 16,1 0-16,-1 45 16,1 0-16,-1-45 0,45 44 15,-45 1-15,45-1 0,-44 1 16,44 0-16,0-1 0,0 1 15,0 0-15,44-1 0,1 1 16,0-45-16,-1 0 16,1 0-16,-1 0 0,1-45 15,0 1-15,-1-1 0,-44 0 16,45 1-16,0-46 0,-45 46 16,0-45-16,0-1 15,0 1-15,0 44 0,0-44 16,0 0-16,0-1 15,0 1-15,-45 44 0,45 1 16,-45-1-16,45 0 16,0 90-1,0 0-15,0-1 16,0 1-16,0 0 0,0 44 16,45-44-16,-45 44 0,45-44 15,-1 44-15,-44-44 0,45-1 16,0 1-16,-1 0 15,1-1-15,0 1 0,-45-1 16</inkml:trace>
  <inkml:trace contextRef="#ctx0" brushRef="#br0" timeOffset="175394.6072">11832 20940 0,'0'-45'15,"0"0"-15,44 45 47,1 0-31,0 0-16,-1 45 16,1 0-1,-45-1 1,0 1-16,45-45 15,-90 0 17,45-45-17,0 1 1,0-1 0,0 0-16,0-44 0,0 44 0,0 1 15,0-1-15,0 0 16,0 1-16,45 44 0,-45 44 47,0 1-47,0 0 15,0 44-15,0-44 16,0 44-16,0-44 0,0 44 16,44-44-16,-44 44 0,45-45 15,0 1-15,-1 44 0,-44-44 16,45 0-16,0-45 0,-45 44 15,44-44-15</inkml:trace>
  <inkml:trace contextRef="#ctx0" brushRef="#br0" timeOffset="175919.4317">8617 19198 0,'0'0'0,"-45"0"31,45-44-31,0 88 15,0 1-15,0 0 16,45-1-16,-45 90 0,0 0 16,45 0-16,-45 45 15,44-1-15,-44 45 0,45-44 16,0 0-16,-1 44 0,-44-44 16,45 44-16,0-45 0,-1-44 15,1 0-15,0 0 16,-1-45-16,-44 1 0,45-46 0,-45 1 15,0 0-15,45-1 16,-45-88-16,0-1 16,0 0-16,0-89 0,0 45 15,0-45-15</inkml:trace>
  <inkml:trace contextRef="#ctx0" brushRef="#br0" timeOffset="178126.9734">8349 18573 0,'0'-44'16,"0"-1"-1,45 45-15,-45-45 16,45 45-16,-1 0 16,1-44-16,-1 44 15,1-45-15,44 45 16,-44 0-16,0-45 0,44 45 15,-44 0-15,44-44 0,0 44 16,1-45-16,-1 45 16,0 0-16,0-45 0,45 45 15,-44-44-15,-1 44 0,45 0 16,-45 0-16,45 0 0,-45-45 16,45 45-16,0 0 0,-44 0 15,-1-45-15,45 45 16,-45 0-16,1 0 15,-1 0-15,0 0 0,0 0 16,1 0-16,-1 0 0,45 0 16,-45 0-16,45 0 0,0 0 15,-45-44-15,45 44 16,0 0-16,0-45 0,45 45 16,-45 0-16,0 0 0,0 0 15,0 0-15,0 0 0,0-45 16,-1 45-16,1 0 15,0 0-15,0 0 0,0 0 16,0 0-16,0 0 0,0 0 16,-45 0-16,45 0 0,0 0 15,0 0-15,0 0 16,0 45-16,-45-45 0,45 0 16,0 0-16,0 0 15,-44 0-15,43 0 0,-43 0 16,44-45-16,0 45 0,-45 0 15,45 0-15,0 0 0,0 0 16,-45 0-16,45 0 16,0 0-16,-45 0 0,45 0 15,-44 0-15,43 0 0,1 0 16,-44 0-16,44 0 16,-45 0-16,45 0 0,0 0 15,-45 0-15,45 0 16,-45 0-16,45 0 0,-44 0 15,44 0-15,-45 0 0,45 0 16,0 0-16,-45-44 0,45 44 16,0 0-16,-45 0 0,45 0 15,-45 0-15,1 0 16,44 0-16,-45 0 0,0 0 16,45 0-16,-44 0 0,-1 0 15,0 0-15,0 0 0,1 0 16,-1-45-16,0 45 15,1 0-15,-1 0 0,0 0 16,-44 0-16,44 0 16,-44 0-16,-1 0 0,1 45 15,0-45-15,-1 0 0,1 44 16,0-44-16,-1 45 0,1 0 16,0-1-1,-1 46-15,-44-46 0,45 1 16,-45 44-16,45 1 0,-1-1 15,-44-44-15,0 44 0,45 45 16,-45-45-16,45 0 0,-1 45 16,1-44-16,0-1 15,-1 0-15,1 45 0,-1-45 16,1 1-16,0-1 0,-1 0 16,1 1-16,-45 44 15,45-45-15,-1 0 0,1 0 16,0 1-16,-45-1 0,44-44 15,-44 44-15,45-44 0,-45 44 16,0-44-16,0-1 0,45 1 16,-45 0-16,0 44 15,44-44-15,-44-1 16,0 1-16,0-1 16,0 1-16,0 0 15,0-1-15,0 1 16,0 0-1,0-1-15,0 1 16,-44-45-16,-1 0 16,45 45-16,-45-45 15,1 44-15,-1-44 0,0 0 16,1 45-16,-1-45 16,-44 45-16,44-45 0,-44 44 15,0-44-15,-1 45 0,46-45 16,-90 45-16,44-1 15,-44-44-15,45 45 0,-45-1 16,45-44-16,-45 45 0,0 0 16,0-45-16,0 0 0,0 44 15,0-44-15,0 0 0,0 45 16,0-45-16,0 0 16,-44 0-16,44 45 0,0-45 15,-45 0-15,45 44 0,-44-44 16,44 0-16,0 45 0,-45-45 15,45 45-15,0-45 0,-44 0 16,44 44-16,0-44 16,0 0-16,0 45 0,0-45 15,0 0-15,0 0 0,0 0 16,0 0-16,0 0 16,0 0-16,0 0 0,1 0 15,43 0-15,-44 0 0,45 0 16,-45 0-16,45 0 0,-45 0 15,44 0-15,1 0 0,0 0 16,0 0-16,-1-45 0,1 45 16,0 0-16,-1-44 15,1 44-15,0 0 0,44-45 16,-44 45-16,0 0 0,44 0 16,-44 0-16,-1 0 15,46-45-15,-46 45 0,1 0 0,0 0 16,44 0-16,-44 0 15,0 0-15,-1 0 0,1 0 16,0 0-16,-1 0 16,46 0-16,-46-44 0,1 44 15,0 0-15,0 0 0,-1 0 16,46 0-16,-46 0 0,1 0 16,0 0-16,-1 0 0,1 0 15,0 0-15,0 0 0,-1 0 16,1 0-16,0 0 15,-1 0-15,1 0 0,0 0 16,-1 0-16,1 0 16,0 0-16,44 0 0,-44 0 15,0 0-15,44 0 0,-44 0 16,-1 0-16,1 0 0,44 0 16,-44 0-16,0 0 0,44 0 15,-44 0-15,44 0 0,-44 0 16,0 0-16,44 0 15,-44 0-15,44 0 0,-44 0 16,44 0-16,0 0 16,1 0-16,-1 0 0,0 0 15,1 0-15,-1 0 0,1 0 0,-46 0 16,46 0-16,-1 0 16,0 0-16,-44 0 0,44 0 15,1 0-15,-46 0 16,46 0-16,-1 0 0,0 0 15,1-45-15,-1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0.29586" units="1/cm"/>
          <inkml:channelProperty channel="Y" name="resolution" value="28.44444" units="1/cm"/>
          <inkml:channelProperty channel="T" name="resolution" value="1" units="1/dev"/>
        </inkml:channelProperties>
      </inkml:inkSource>
      <inkml:timestamp xml:id="ts0" timeString="2020-11-20T06:19:11.84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8260 5268 0,'0'-45'16,"0"1"0,0-1-1,45 45 16,-45 45-31,44-1 16,-44 1-16,45 0 0,-45-1 16,45 1-16,-1 0 0,-44-1 15,45 1-15,-1-45 16,1 44-16,0-44 0,-1 0 16,1 0-16,0 0 0,-1-44 15,1-1-15,0 1 16,-45-1-16,44 0 0,-44-44 15,0 44-15,45-44 0,-45 44 16,0 1-16,0-1 0,0 0 16,0 1-16,0 88 31,0 1-31,0 0 16,0-1-16,0 46 0,45-1 15,-45 0-15,44 1 0,-44 43 16,45 46-16,0-45 15,-1 0-15,1 0 0,-45-45 16,45 45-16,-1-45 0,-44 1 16,45-1-16,-45-44 0,0-1 15,-45-44 1,1-44 0,-1-1-16,0 0 0,1-44 15,-1 44-15,0-44 0,1 0 16,-1 0-16,45-1 0,-45 1 15,45 0-15,0-1 16,45 46-16,0-46 0,-1 46 16,1-1-16</inkml:trace>
  <inkml:trace contextRef="#ctx0" brushRef="#br0" timeOffset="191.948">9778 5313 0,'0'0'0,"0"44"16,45-44-16,-1 0 16,1 0-1,0 0 1,-1-44-16,1 44 0,0-45 16,-1 45-16,1 0 0,-1 0 15,1-45-15,0 45 0</inkml:trace>
  <inkml:trace contextRef="#ctx0" brushRef="#br0" timeOffset="355.9364">10135 5804 0,'45'0'15,"-1"-45"-15,1 45 0,0-45 16,-1 45-16</inkml:trace>
  <inkml:trace contextRef="#ctx0" brushRef="#br0" timeOffset="9730.1897">11921 5045 0,'0'-45'15,"0"90"32,0-1-47,45 1 16,-45 0-16,0-1 0,44 46 15,-44-46-15,45 46 0,-45-46 16,45 45-16,-45-44 0,44 0 16,-44-1-16,45-44 15,0 45-15,-1-45 16,1 0-16,0 0 15,-45-45-15,44 45 0,-44-44 16,0-1-16,45 0 0,-45 1 16,0-1-16,0 1 15,0-1-15,45 45 32,-1 0-17,-44 45-15,45-45 0,-45 44 16,0 1-16,45-45 0,-45 44 15,44 1-15,-44 0 0,45-45 16,-45 44-16,44-44 0,-44 45 16,45-45-1,-45-45 1,0 1 0,0-1-16,-45 0 0,45 1 15,-44-1-15,-1 1 0,1-1 16,-1 45-16,45-45 0,-45 1 15,1 44-15,-1-45 0,0 45 16,45 45 15,45-45-31,0 0 16,-45 44-16,44-44 0,46 0 16,-46 0-16,1 0 0,44 0 15,0 0-15,-44 0 0,44 0 16,-44-44-16,44-1 0,-44 45 15,44-45-15,-44 45 0,0-44 16,-45-1-16,44 45 0,-44-45 16,0 1-1,-44 44-15,-1 44 16,0-44 0,1 45-16,-1 0 0,45-1 15,-45 1-15,45 0 16,0-1-16,0 1 15,45 0 1,0-45 0,-1 0-16,1-45 15,0 45-15,-45-45 0,44 45 16,1-44-16,-1-1 16,-44 0-16,45 45 0,-45-44 15,0-1-15,0 90 63,45-1-63,-45 1 15,0 0-15,44 44 0,-44 0 16,0 0-16,45 1 0,-45 44 16,45 0-16,-1 0 0,-44 0 15,45 0-15,0-45 0,-1 45 16,1 0-16,0-45 0,-1 0 15,1 1-15,-45-46 0,45 1 16,-45 0-16,0-1 0,0 1 16,-45-45-1,0-45 1,1 45-16,-1-44 0,0-1 16,1 0-16,-1 1 0,0-46 15,1 46-15,-1-1 0,0-44 16,45 44-16,0 0 0,0-44 15,0 44-15,0-44 0,45 45 16,0-1-16</inkml:trace>
  <inkml:trace contextRef="#ctx0" brushRef="#br0" timeOffset="10171.0848">14600 6429 0,'45'44'15,"-45"-88"1,0-1 0,0 1-1,-45 44 17,0 44-32,45 1 15,0-1 1,0 1-16,0 0 15,0-1-15,0 1 16,0 0-16,45-45 16,0 0-16,-45-45 15,44 45-15,1-45 16,-45 1-16,0-1 16,0 0-16,45 45 15,-1 0 16,1 0-15,0 45 0,-1-45-1,1 45-15,0-45 16,-1 0-16,1 0 16,-1 0-16</inkml:trace>
  <inkml:trace contextRef="#ctx0" brushRef="#br0" timeOffset="10664.0049">15002 5447 0,'0'0'0,"0"-45"0,-45 45 0,1-45 15,44 1-15,-45 44 0,45-45 16,0 0-16,0 1 15,45 44 1,-1 0 0,1 0-16,0 0 15,-45 44-15,44-44 0,-44 45 16,45 0-16,-1-1 16,-44 1-16,0 0 0,0-1 15,0 1-15,0-1 16,45-44-16,-45-44 31,0-1-31,45 1 16,-45-1-16,44 0 0,-44 1 15,0-1-15,0 0 0,0-44 16,0 44-16,0 1 0,45-1 16,-45 0-16,0 90 31,0 0-16,0-1-15,0 1 0,0 44 16,0-44-16,45 0 0,-45-1 16,44 1-16,-44 44 15,45-44-15,0-45 0,-1 44 16,1-44-16,44 0 0,-44 0 16</inkml:trace>
  <inkml:trace contextRef="#ctx0" brushRef="#br0" timeOffset="10869.9207">16743 5179 0,'0'0'0,"45"0"16,-1 0 15,1 0-31,0 0 15,-1-45-15,1 45 0,0 0 16,-1 0-16,1-45 0,0 45 16</inkml:trace>
  <inkml:trace contextRef="#ctx0" brushRef="#br0" timeOffset="11017.9094">17100 5491 0,'45'0'15,"0"0"-15,-1 0 0</inkml:trace>
  <inkml:trace contextRef="#ctx0" brushRef="#br0" timeOffset="11466.7803">18708 4688 0,'0'0'0,"0"44"16,0 1 15,44-45-16,1 0-15,0-45 16,-1 45-16,1-44 16,0-1-16,-1 0 0,1 1 15,0-1-15,-45 0 0,44 1 16,-44-1-16,0 0 0,0 1 16,0-1-16,0 0 0,0 1 15,0-1-15,-44 45 16,-1 0-1,0 45-15,1-1 16,44 1-16,0 44 0,-45 1 16,45-1-16,0 0 0,0 1 15,45 43-15,-45-43 0,0 44 16,44-45-16,1 0 0,-45 45 16,45-44-16,-1-1 0,1-45 15,-45 46-15,44-46 0,-44 1 16,45-45-16,-45 45 15</inkml:trace>
  <inkml:trace contextRef="#ctx0" brushRef="#br0" timeOffset="11633.7412">18842 5313 0,'0'-45'16,"44"45"-16,1 0 15,0 0-15,-1 0 16,1 0-16,0-45 0,-1 45 16,45-44-16,-44 44 15,0 0-15</inkml:trace>
  <inkml:trace contextRef="#ctx0" brushRef="#br0" timeOffset="11819.7265">19779 5000 0,'0'0'0,"0"45"47,-44-1-47,44 1 15,0 0-15,-45-1 0,45 1 16,0 0-16,0-1 0,45 1 16,-45 0-16,44-1 0,1-44 15,0 45-15,-1-45 16</inkml:trace>
  <inkml:trace contextRef="#ctx0" brushRef="#br0" timeOffset="12263.6065">20360 5313 0,'0'-45'16,"0"0"31,44 45-32,1 0-15,-45 45 16,45-45 0,-45 45-16,44-1 0,-44 1 15,0 0-15,0-1 16,0 1-16,0-90 47,0 1-47,0-1 15,0 0-15,45 1 0,-45-1 16,0-44-16,0 44 0,0-44 16,0 44-16,0 0 0,0 1 15,0 88 17,0 1-17,45 0-15,-45-1 0,0 1 16,0 0-16,44-1 0,-44 1 15,45 44-15,0-44 16,-1 0-16,1-45 0,-1 44 16,1-44-16,0 0 0,-1-44 15</inkml:trace>
  <inkml:trace contextRef="#ctx0" brushRef="#br0" timeOffset="12506.5349">20940 4866 0,'0'0'0,"-45"-45"16,45 1-16,45 44 31,-45 44-15,89-44-16,-44 45 0,0-45 16,44 45-16,-44-1 0,44 1 15,-44 0-15,44-1 16,0 1-16,-44 0 0,44 44 0,-44-44 15,-1 44-15,-44-44 16,0-1-16,0 45 0,0-44 16,0 0-16,0 44 0,-44-44 15</inkml:trace>
  <inkml:trace contextRef="#ctx0" brushRef="#br0" timeOffset="12773.472">22726 5268 0,'0'0'0,"45"0"0,-1 0 0,1 0 0,0 0 16,-1 0 0,1 0-16,0 0 0,44-45 15,0 45-15,0 0 0,1-44 16,44 44-16,0-45 0,0 45 15,0-45-15,0 45 0,44-44 16,-44 44-16,45-45 0,-45 0 16,0 45-16,-1 0 0,-43-44 15,-1 44-15,-44-45 0,-1 45 16</inkml:trace>
  <inkml:trace contextRef="#ctx0" brushRef="#br0" timeOffset="13021.4138">25360 4420 0,'0'44'47,"45"1"-31,-45 0-16,45-1 15,-45 1-15,0 0 0,44-1 0,-44 45 16,45-44-16,-45 0 16,0-1-16,0 1 0,45 0 15,-45-1-15</inkml:trace>
  <inkml:trace contextRef="#ctx0" brushRef="#br0" timeOffset="13384.3284">25226 4152 0,'0'0'0,"-44"89"0,-1-44 16,45 44-16,-45 0 0,45 1 15,0 44-15,0-45 0,0 45 16,0 0-16,0-45 0,45 45 15,0-45-15,-1 45 0,1-45 16,0 1-16,44-46 0,0 1 16,1 0-16,-1-45 0,0 0 15,0-45-15,1 0 0,-1 1 16,-44-46-16,44 1 0,-44 0 16,-1-45-16,1 0 15,-45 45-15,0-90 0,-45 45 16,1 0-16,-46 0 0,1 45 15,0-45-15,-45 89 0,45-44 16,-45 44-16,0 45 0,44 45 16,-44 0-16,45-1 0,-45 46 15</inkml:trace>
  <inkml:trace contextRef="#ctx0" brushRef="#br0" timeOffset="14721.3674">6474 8572 0,'0'0'0,"-45"-45"0,1 1 0,44-1 15,-45 45-15,45-45 16,0 90 15,45-45-15,-45 45-16,44-1 15,-44 1-15,45-45 0,0 45 16,-1-1-16,1 1 0,0 0 16,-1-45-16,1 0 0,0 0 15,-1 0-15,1-45 0,-45 0 16,45 1-16,-1-1 0,-44 0 15,0 1-15,0-1 16,0 0-16,0 1 0,0-1 16,0 0-16,0 1 0,0-1 15,0 0-15,0 90 32,0 0-32,0 44 0,0 0 15,0 1-15,45-1 0,-45 45 16,44 0-16,-44 0 15,45 0-15,-45 0 0,45-45 16,-45 45-16,0-45 0,0 1 16,0-46-16,0 45 0,0-44 15,-45-45 1,45-45-16,-45 1 0,1-1 16,-1 1-16,1-46 15,-1 1-15,0 44 0,1-89 16,44 45-16,0-45 0,0 45 15,0-1-15,44-43 0</inkml:trace>
  <inkml:trace contextRef="#ctx0" brushRef="#br0" timeOffset="14897.3492">7724 8438 0,'0'0'0,"0"45"15,45-45-15,-1 0 16,1 0-16,0 0 16,-1 0-16,46-45 15,-46 45-15,-44-45 0,45 45 16</inkml:trace>
  <inkml:trace contextRef="#ctx0" brushRef="#br0" timeOffset="15089.3042">7992 8215 0,'0'44'15,"0"1"1,0 0-16,0-1 0,0 1 16,0 0-16,0 44 0,0-44 15,0 44-15,45 0 0,-45-44 16,44-1-16,-44 1 15,45 0-15</inkml:trace>
  <inkml:trace contextRef="#ctx0" brushRef="#br0" timeOffset="15574.1664">8617 8304 0,'0'0'0,"0"-45"15,0 1-15,0-1 16,0 90 15,0-1-31,0 1 0,0 0 16,0-1-16,0 1 0,0 0 15,0 44-15,0-44 0,0-1 16,0 1-16,45-45 16,-45-45-1,0 1-15,0-1 16,0 0-16,0-44 0,-45 44 15,45-44-15,-45 44 0,45-44 16,0 44-16,0 1 0,-44-45 16,44 44-1,44 90 1,1-1 0,-45 1-16,45-1 15,-1 1-15,46 0 0,-46-1 16,1 1-16,44 0 0,-44-1 15,0 1-15,-1 0 0,1-1 16,0 1-16,-45 0 16,0-1-16,0 1 15,-45 0-15,0-1 0,1 1 16,-1-1-16,-44 1 0,44 0 16,0-45-16,1 44 0,44-88 31</inkml:trace>
  <inkml:trace contextRef="#ctx0" brushRef="#br0" timeOffset="16069.0508">9421 8304 0,'0'45'31,"0"-1"-31,0 1 15,44 0 1,1-1-16,-45 1 16,45-45-16,-1 45 0,1-45 15,0 0-15,-1 0 16,-44-45-16,45 45 16,0-45-16,-1 1 15,-44-1-15,0 0 16,0 1-16,45-1 15,-45 0-15,0 90 32,0 0-17,0-1-15,0 1 0,45 0 16,-45 44-16,44 0 0,-44 1 16,45-1-16,0 45 0,-45-45 15,44 0-15,1 1 16,-45-1-16,44 0 0,-44-44 0,0 0 15,0-1-15,0 1 16,-44-45 0,-1 0-16,1-45 15,-1 45-15,0-44 0,1-1 16,-1 0-16,0-44 0,45 44 16,0-44-16,0 0 0,0-1 15,0 1-15,45 0 0,0 44 16</inkml:trace>
  <inkml:trace contextRef="#ctx0" brushRef="#br0" timeOffset="16243.0088">10760 8483 0,'0'0'0,"45"0"15,0 0-15,-1 0 16,1 0-16,0 0 15,-1 0-15,1 0 16,-1 0-16,1 0 16</inkml:trace>
  <inkml:trace contextRef="#ctx0" brushRef="#br0" timeOffset="16376.9963">10939 9063 0,'0'0'0,"0"45"15,45-45-15,-1 0 16,1 0-16,-1-45 16,46 45-16,-46-45 0</inkml:trace>
  <inkml:trace contextRef="#ctx0" brushRef="#br0" timeOffset="17044.8204">13439 8215 0,'45'0'15,"-1"0"-15,1 0 16,44 0-16,-44 0 15,0 0-15,-1-45 0,46 0 16,-46 1-16,1 44 0,0-45 16,-45 1-16,0-1 0,0 0 15,0 1-15,0-1 0,0 0 16,-45 45-16,45-44 16,-45-1-16,1 45 15,-1 0-15,0 0 16,45 45-16,-44-1 0,44 1 15,0 44-15,0-44 0,0 44 16,0 0-16,0 1 16,44-1-16,-44 45 0,45-45 15,0 1-15,-45 44 0,44-45 16,1-45-16,-45 1 0,0 0 16,0-1-16</inkml:trace>
  <inkml:trace contextRef="#ctx0" brushRef="#br0" timeOffset="17232.8196">13439 8483 0,'45'44'0,"-1"-44"15,1 0 1,0 0-16,44 0 0,0 0 15,1 0-15,-1 0 0,0-44 16,1 44-16</inkml:trace>
  <inkml:trace contextRef="#ctx0" brushRef="#br0" timeOffset="17428.7299">14689 8081 0,'0'0'0,"-44"44"16,44 1-16,0 0 16,0-1-16,0 1 0,0 0 15,0-1-15,0 46 0,0-46 16,0 1-16,0 44 16,44-44-16,1 0 0</inkml:trace>
  <inkml:trace contextRef="#ctx0" brushRef="#br0" timeOffset="17830.6889">14868 8617 0,'0'0'0,"0"-45"0,0 0 16,0 1-16,0-1 15,0 0-15,0 1 16,45-1-16,-45 0 0,44 1 16,1-1-16,0 45 0,-1-45 15,1 45-15,-1 0 16,1 0-16,0 45 0,-45 0 15,0-1-15,0 1 16,0 0-16,0-1 0,0 1 16,0 0-16,0-1 0,0 1 15,0-90 17,0 1-32,0-1 15,44 0-15,-44 1 16,0-1-16,0 0 0,45 1 15,-45-1-15,0 0 16,45 90 15,-45 0-15,44-1-16,-44 1 0,45 0 16,-45-1-16,45 1 15,-1 0-15,1-1 0,0 1 16,-1 0-16,46-45 0</inkml:trace>
  <inkml:trace contextRef="#ctx0" brushRef="#br0" timeOffset="18149.6117">16029 8527 0,'-45'-44'16,"90"44"15,-1-45-31,1 45 15,0-45-15,-1 45 16,1-44-16,0 44 16,-45-45-16,44 45 0,-44-45 15,0 1-15,0-1 16,0 0-16,-44 45 16,-1 0-1,0 45 1,45 0-1,0-1-15,0 1 16,0 0-16,0-1 16,0 1-16,45 0 0,0-1 15,-1 1-15</inkml:trace>
  <inkml:trace contextRef="#ctx0" brushRef="#br0" timeOffset="18644.4442">16832 8125 0,'0'0'0,"45"-44"0,-45-1 0,45 45 16,-45-44-16,0-1 15,0 90 17,44-45-32,-44 44 0,45 1 15,-45-1-15,0 1 16,45 0-16,-45-1 0,44 1 15,-44 0-15,0-1 16,0-88 15,0-1-31,0 0 16,0 1-16,0-1 0,0-44 16,0 44-16,0 1 0,0-1 15,0 0-15,0 1 0,0-1 16,45 45 15,-45 45-15,45-45-16,-1 44 0,1 1 15,0-45-15,-1 45 16,1-1-16,44 1 0,-44-1 16,-1 1-16,1 0 0,0-45 15,-1 44-15,-44 1 0,0 0 16,0-1-16,-44 1 15,-1 0-15,0-45 0,-44 44 16,45 1-16,-46 0 16,1-45-16,44 44 0,1-44 15,-1 0-15</inkml:trace>
  <inkml:trace contextRef="#ctx0" brushRef="#br0" timeOffset="19081.3424">17725 8170 0,'0'0'0,"0"-45"0,0 1 16,45 44-16,-45-45 0,45 45 15,-1 0 17,1 0-32,0 45 15,-1-45-15,-44 44 16,45-44-16,-45 45 0,45-45 15,-45 45-15,0-1 16,0 1-16,0 0 16,44-90 15,-44 0-31,0 1 16,45-1-16,-45 0 15,0 1-15,45-1 16,-45 1-16,0-1 0,0 0 31,0 90-15,0 0-16,44-1 15,-44 1 1,0-1-16,45 1 16,-45 0-16,45-45 0,-45 44 15,44-44-15,1 0 16,-1 0-16</inkml:trace>
  <inkml:trace contextRef="#ctx0" brushRef="#br0" timeOffset="19316.2872">18484 7456 0,'0'-45'15,"0"0"-15,45 90 31,0-45-15,-45 45-16,44-1 0,46 1 16,-46 0-16,1-1 0,0 1 15,44 0-15,-44 44 0,44-44 16,-44 44-16,-1-44 0,-44 44 16,45-45-16,-45 46 0,0-1 15,-45 0-15,1 1 16</inkml:trace>
  <inkml:trace contextRef="#ctx0" brushRef="#br0" timeOffset="19636.5889">20494 8215 0,'0'-45'15,"0"0"1,44 45-16,1 0 15,0-44-15,-1 44 16,1 0-16,0-45 0,-1 45 16,1 0-16,-1 0 0,1 0 15</inkml:trace>
  <inkml:trace contextRef="#ctx0" brushRef="#br0" timeOffset="19792.5524">20628 8393 0,'44'0'15,"1"0"-15,44-44 16,-44 44-16,-1-45 16,1 45-16</inkml:trace>
  <inkml:trace contextRef="#ctx0" brushRef="#br0" timeOffset="20960.2774">22592 7143 0,'0'0'0,"0"-44"16,0-1-16,0 0 0,0 1 16,0 88 15,0 1-31,0 0 16,0-1-16,0 1 0,0 44 15,45 0-15,-45 1 0,44-46 16,-44 46-16,45-46 0,0 1 15,-1 0-15,1-1 0,0-44 16,-1 45-16,1-45 0,44-45 16,-44 45-16,0-44 0,-1-1 15,-44 0-15,45 1 16,-45-46-16,44 46 0,-44-1 16,0 0-16,0 1 0,0-1 15,45 90 16,-45-1-31,0 1 0,45 0 16,-45-1-16,0 46 0,44-46 16,-44 1-16,45 0 0,-45-1 15,45-44-15,-1 45 0,1-45 16,0 0-16,-1-45 16,-44 1-16,45-1 15,-45 0-15,0 1 16,0-46-16,-45 46 0,45-46 15,-44 46-15,-1-1 0,0 0 16,1 45-16,-1-44 0,0 44 16,1 0-16,44 44 15,0 1-15,44 0 16,-44-1-16,45 1 16,0-45-16,-1 45 15,1-45-15,44 0 0,-44 0 16,44 0-16,1-45 0,-1 45 15,0-45-15,-44 1 0,44-1 16,-44 45-16,-1-45 0,1 1 16,0-1-16,-45 1 0,0-1 15,-45 45-15,0 0 16,1 0 0,-46 45-16,46-45 0,-1 44 15,1 1-15,-1-1 16,45 1-16,0 0 0,0-1 15,0 1-15,0 0 16,45-45-16,-45 44 0,44-44 16,1 0-16,-1 0 0,1 0 15,-45-44-15,45 44 16,-1-45-16,-44 0 0,45 45 16,-45-44-16,45 44 0,-45-45 15,0 0-15,44 90 63,-44 0-63,45 44 15,0-44-15,-45 44 0,44 0 16,1 1-16,44-1 0,-44 0 16,0 1-16,-1 43 0,1-43 15,44 44-15,-44 0 16,-45-45-16,44 45 0,1-45 15,0 45-15,-45-89 0,0 44 16,0-44-16,-45-1 0,0 1 16,1 0-16,-1-45 0,-44 0 15,0 0-15,-1-45 0,1 0 16,0 1-16,-1-46 0,46 1 16,-1 0-16,0-45 0,45 45 15,0-45-15,45 0 16,0 44-16,44-44 0,45 45 15</inkml:trace>
  <inkml:trace contextRef="#ctx0" brushRef="#br0" timeOffset="21652.1162">26834 6831 0,'0'-45'0,"0"0"15,0 1 1,0-1-16,44 0 31,1 45-15,0 0-16,-1 0 0,1 0 15,0 45-15,-1-45 0,-44 45 16,45-1-16,-45 1 0,0 44 16,0-44-16,-45 0 0,45 44 15,-44-44-15,-1-1 0,45 1 16,-45-45-1,45-45 1,0 1-16,45-1 16,-45 0-16,45 1 0,-45-46 15,44 46-15,1-46 0,-45 46 16,45-1-16,-45 0 0,0 1 16,0-1-16,44 45 15,-44 45 16,0-1-31,0 1 16,45 0-16,-45 44 0,0-44 16,0-1-16,44 46 0,1-46 15,-45 46-15,45-46 16,-1 1-16</inkml:trace>
  <inkml:trace contextRef="#ctx0" brushRef="#br0" timeOffset="21980.0618">27861 6965 0,'0'-45'15,"44"45"-15,1 0 16,0 0-16,-1 0 16,1-45-16,0 45 15,-1-44-15,1 44 16,-1-45-16,1 45 0,-45-45 15,45 45-15,-45-44 0,0-1 16,0 0 0,-45 1-1,0 44 1,45 44-16,-44-44 16,44 45-16,0 0 0,0-1 15,0 1-15,0 44 0,0-44 16,0 0-16,44-1 0,1 1 15,-45 0-15,45-1 0,-1 1 16</inkml:trace>
  <inkml:trace contextRef="#ctx0" brushRef="#br0" timeOffset="22456.9759">28843 6786 0,'0'0'0,"45"0"0,-45-45 16,0 1-16,44-1 15,-44 90 1,0-1 0,0 1-16,0 0 15,0-1-15,0 1 0,0 0 16,0-1-16,0 1 16,45-45-1,-45-45 1,0 1-16,0-1 15,0 0-15,0-44 0,0 44 16,0-44-16,0 44 0,0-44 16,0 44-16,0-44 0,0 45 15,0-1-15,-45 45 0,45-45 16,45 90 0,-45 0-1,44-1-15,1 1 16,0-1-16,-1 1 15,-44 0-15,45-1 0,0 1 16,-1 44-16,1-44 0,0 0 16,-45-1-16,0 1 15,0 0 1,-45-45-16,0 44 0,-44-44 16,44 45-16,1-45 0,-1 0 15,0 0-15,1 0 0,-1 0 16</inkml:trace>
  <inkml:trace contextRef="#ctx0" brushRef="#br0" timeOffset="22881.8464">29602 6607 0,'0'0'0,"0"-44"15,45-1 1,-1 45-1,1 0 17,-45 45-32,45-1 15,-45 1-15,0 0 16,0-1-16,0 1 16,0 0-16,0-1 15,44-44 1,-44-44-1,0-1-15,45 0 0,-45 1 16,44-1-16,-44 0 0,0 1 16,45-1-16,0 0 0,-45 1 15,44-1-15,1 1 16,-45 88 15,45 1-15,-45-1-16,0 1 0,0 0 15,44-1-15,-44 46 0,45-46 16,-45 1-16,45 44 0,-1-44 16,46 0-16,-46-45 0,1 44 15</inkml:trace>
  <inkml:trace contextRef="#ctx0" brushRef="#br0" timeOffset="23128.8215">30629 6027 0,'0'0'0,"0"-45"16,0 1-16,-45-1 0,45 0 15,45 45 1,-1 45-16,1 0 16,0-1-16,-45 46 0,44-1 15,1-44-15,0 44 16,-1 0-16,-44-44 0,45 44 15,-45-44-15,45 44 0,-45-44 16,0 44-16,0-44 16,-45 44-16,0-44 0,-44 44 0</inkml:trace>
  <inkml:trace contextRef="#ctx0" brushRef="#br0" timeOffset="23643.6477">26744 6429 0,'-44'0'0,"44"44"15,-45 1-15,0 0 0,45 44 0,-44 0 16,-1 1-16,45-1 0,-44 0 15,44 45-15,0-45 16,0 45-16,44-44 0,1 44 16,-1-45-16,1-44 15,44 44-15,-44-44 0,44-1 0</inkml:trace>
  <inkml:trace contextRef="#ctx0" brushRef="#br0" timeOffset="24319.4994">26521 9108 0,'-44'0'15,"44"-45"-15,-45 45 0,0 0 16,1 0 0,-1 0-16,0 0 15,1 0-15,-1 0 16,0 45-16,45-1 0,-44-44 15,44 45-15,0 0 0,-45-45 16,45 44-16,0 1 16,0 0-1,45-45-15,-1 0 0,1 0 16,0-45 0,-1 45-16,1-45 0,0 1 15,-1-1-15,1 0 16,-45 1-16,45 44 0,-45-45 15,44 0-15,-44 90 47,0 0-47,45-1 16,-45 1-16,44 0 16,-44-1-16,45-44 15,0 45-15,-1-45 16,1 0-16</inkml:trace>
  <inkml:trace contextRef="#ctx0" brushRef="#br0" timeOffset="24695.4042">32817 6563 0,'0'0'0,"-45"-45"0,0 45 0,90 0 47,0 0-47,44 0 0,0 0 15,45 0-15,-45 0 0,45 0 16,0 0-16,0 0 0,0 0 16,0 0-16,-45-45 15,1 45-15,-1 0 0,0-44 16,-44 44-16</inkml:trace>
  <inkml:trace contextRef="#ctx0" brushRef="#br0" timeOffset="24863.3598">33799 5893 0,'0'0'0,"45"0"0,-1 0 15,45 45-15,-44-1 0,44-44 16,-44 45-16,0 0 16</inkml:trace>
  <inkml:trace contextRef="#ctx0" brushRef="#br0" timeOffset="24903.3608">34335 6161 0,'44'45'15,"-44"-1"-15,45 46 0,-45-46 16,0 1-16</inkml:trace>
  <inkml:trace contextRef="#ctx0" brushRef="#br0" timeOffset="25209.2781">35138 5759 0,'0'0'0,"45"0"0,0-45 15,-1 45 1,1 0-16,0 0 0,-1 0 15,1 0-15,0 45 16,-45 0-16,44-1 16,-44 1-16,0 0 15,0 44-15,-44-44 0,44 44 0,-45-44 16,0 44-16,1-44 16,-1 44-16,45-45 0,0 1 15,0 0-15,45-1 16,-1-44-16,1 0 15</inkml:trace>
  <inkml:trace contextRef="#ctx0" brushRef="#br0" timeOffset="25585.2574">34960 5536 0,'0'0'15,"-90"178"-15,1-44 0,44 45 0,1-45 16,44 45-16,0-1 0,44-44 16,1 0-16,44 0 15,1 0-15,44-45 0,-45-44 16,45-1-16,0 1 0,0-45 15,0 0-15,0-45 16,0 1-16,0-45 0,-45-1 16,0 1-16,0 0 0,-44-45 15,44-45-15,-89 1 0,45-1 16,-45 0-16,-45-44 0,1 44 16,-46 1-16,1 44 0,-45 0 15,0 0-15,0 89 0,-44 1 16,-1 44-16,-44 0 15</inkml:trace>
  <inkml:trace contextRef="#ctx0" brushRef="#br0" timeOffset="26998.9874">11296 10983 0,'0'0'0,"-45"-45"15,45 1-15,0-1 16,0 0-1,45 45 1,0-44-16,-1 44 16,1 0-16,0 44 0,-1-44 15,1 45-15,0 0 0,-45-1 16,44 1-16,-44 44 0,0 1 16,0-46-16,-44 45 15,44 1-15,-45-1 0,45-44 16,-45-1-16,1 1 0,44 0 15,-45-45-15,0 0 16,45-45-16,0 0 16,0 1-1,0-1-15,0 0 0,0 1 16,45-1-16,0 45 16,-1 0-16,1 0 15,0 0-15,-45 45 16,44-45-16,1 44 0,-45 1 15,45-45-15,-45 45 0,44-1 16,1 1-16,-45 0 16</inkml:trace>
  <inkml:trace contextRef="#ctx0" brushRef="#br0" timeOffset="27390.9614">10403 11340 0,'0'0'0,"0"179"0,45-1 0,-1 1 15,46 0-15,-1-46 0,45-43 16,0-1-16,0 0 0,0-44 16,44-45-16,-44-45 0,0 1 15,0-46-15,0 46 0,-45-90 16,45 0-16,-44 0 16,-1 0-16,-44 0 0,-1-45 15,-44 45-15,0 1 16,-44-46-16,-1 45 0,-44-45 15,-1 45-15,1 45 0,-45 0 16,45 0-16,-45 44 0,45 45 16,-45 0-16,44 45 0,46-1 15,-1 46-15,0-1 0</inkml:trace>
  <inkml:trace contextRef="#ctx0" brushRef="#br0" timeOffset="27650.9004">13127 11340 0,'0'0'0,"44"0"15,1 0 1,0 0-1,-1 0-15,1 0 16,44 0-16,-44 0 16,-1-45-16,46 45 0,-46 0 0,46 0 15,-46-44-15,1 44 16,44 0-16</inkml:trace>
  <inkml:trace contextRef="#ctx0" brushRef="#br0" timeOffset="27919.8372">15091 10581 0,'45'0'16,"-1"0"-16,-44-45 0,45 90 47,-45 0-32,0-1 1,45 1-16,-45 0 0,44-1 16,1 46-16,-45-46 0,45 46 15,-45-46-15,44 46 0,-44-46 16,45 45-16,-45-44 0,45 0 16</inkml:trace>
  <inkml:trace contextRef="#ctx0" brushRef="#br0" timeOffset="28286.7674">14957 10358 0,'0'0'0,"-44"134"0,-1 44 0,45-44 16,0 45-16,0 0 16,0-1-16,45-44 0,-1 0 15,1 0-15,44-45 0,0 1 16,1-1-16,-1-44 0,45-45 16,0 0-16,-45-45 0,45 0 15,-45 1-15,1-46 16,-1 1-16,0-45 0,1 0 15,-46 0-15,-44 0 0,0 0 16,0-44-16,-44-1 0,-1 0 16,-44 46-16,-45-46 0,0 90 15,0-1-15,-45 1 0,-44 89 16,44 0-16,-44 0 16</inkml:trace>
  <inkml:trace contextRef="#ctx0" brushRef="#br0" timeOffset="29612.4917">3661 14466 0,'45'0'62,"-1"44"-46,1-44-1,0 0-15,-1 0 0,1 0 16,0 0-16,-1 0 0,1-44 16,44 44-16,-44 0 0,0 0 15,-1-45-15,1 45 0,0 0 16,-1 0-16,-88 45 31,44-1-31</inkml:trace>
  <inkml:trace contextRef="#ctx0" brushRef="#br0" timeOffset="29798.5483">3929 14957 0,'45'0'16,"-1"0"-16,1 0 16,0 0-16,-45-45 15,44 45-15,1-45 0,0 45 16,-1 0-16,-44-44 16,45 44-16</inkml:trace>
  <inkml:trace contextRef="#ctx0" brushRef="#br0" timeOffset="30127.4881">4018 14153 0,'45'0'0,"0"45"16,-1-45-16,1 0 0,44 44 16,-44-44-16,44 45 15,0-45-15,1 45 0,-1-1 16,0-44-16,1 45 0,-1 44 16,-44-44-16,44-1 0,-44 1 15,-45 44-15,44-44 0,-44 0 16,-44 44-16,-1-44 15,0 44-15,1 0 0,-1-44 16,45 0-16,-45-1 16,45 1-16</inkml:trace>
  <inkml:trace contextRef="#ctx0" brushRef="#br0" timeOffset="30645.4158">6742 14198 0,'0'0'0,"45"0"16,44-45-16,-44 45 0,-1 0 15,1 45 1,-45-1 0,0 1-16,0 0 0,0 44 15,0-44-15,0-1 0,0 1 16,0-1-16,0 1 15,0-90 17,0-44-32,0 45 15,0-1-15,0-44 0,-45-1 16,45 1-16,0 0 16,0 44-16,-44-44 0,44 44 15,0 0-15,0 1 16,44 88-1,1 1-15,-45 0 16,44-1-16,1 1 0,44 0 16,-44-1-16,0 46 0,44-46 15,-44 46-15,-1-1 16,46-44-16,-46-1 0,1 1 16,0-1-16,-1-44 0,-44 45 15,45-45-15,-90 0 16,45 45-16,-44-45 15,-46 44-15,1-44 16,44 0-16,-44 45 0,0-45 16,44 0-16,0 45 0,1-45 15,-1 0-15</inkml:trace>
  <inkml:trace contextRef="#ctx0" brushRef="#br0" timeOffset="31198.2502">8215 14555 0,'0'0'0,"45"0"15,-45 44-15,45-44 16,-1 0-16,1 0 0,0-44 16,-1-1-16,-44 1 15,45-1-15,-45 0 0,44 1 16,-44-1-16,0 0 0,0 1 16,0-1-1,0 90 16,0-1-15,45 1-16,-45 44 0,0 1 16,45-1-16,-1 0 0,-44 0 15,45 45-15,0-44 0,-1 44 16,1 0-16,0-1 0,-1 1 16,1-44-16,-45 44 0,45-45 15,-1 0-15,-44 1 16,0-46-16,0 1 0,0 0 15,-44-45-15,-1 0 16,0-45-16,1 0 16,-46 1-16,46-46 0,-1 46 15,0-46-15,1 1 0,-1-45 0,0 45 16,45-1-16,0 1 16,45 0-16,0 0 0,-1-1 15,1 1-15,44 44 16,1 1-16,-46-46 0</inkml:trace>
  <inkml:trace contextRef="#ctx0" brushRef="#br0" timeOffset="31468.1826">9823 14332 0,'44'0'31,"-44"-45"-15,45 45-16,0 0 0,-1 0 15,1-45-15,0 45 16,-1 0-16,1 0 15,-1 0-15,1-44 0</inkml:trace>
  <inkml:trace contextRef="#ctx0" brushRef="#br0" timeOffset="31653.2637">10001 14644 0,'0'0'0,"45"0"16,0 0-16,-1 0 15,45 0-15,-44 0 16,-45-45-16</inkml:trace>
  <inkml:trace contextRef="#ctx0" brushRef="#br0" timeOffset="32015.1654">12591 13573 0,'45'0'15,"-1"-45"-15,1 0 0</inkml:trace>
  <inkml:trace contextRef="#ctx0" brushRef="#br0" timeOffset="32239.2764">12814 13349 0,'45'-89'0,"-45"44"0,0-44 15,0 44-15,0-44 0,0 44 16,0 1-16,-45-1 0,0 1 15,1 44-15,-1 0 0,1 0 16,-1 0-16,0 44 16,1 1-16,-1-1 0,45 46 15,-45-1-15,45 0 16,0 1-16,0-1 0,0 45 16,0 0-16,45 0 0,0-45 15,-1 45-15,1 0 0,0-45 16,-1 1-16,1-1 0,-1-44 15,-44 44-15,45-89 16,-45 44-16,-45-44 16</inkml:trace>
  <inkml:trace contextRef="#ctx0" brushRef="#br0" timeOffset="33047.1375">13975 13930 0,'0'0'0,"0"-45"0,-45 45 0,45-45 16,-44 1-16,44-1 15,0 1 1,44 44-16,1 0 16,0 0-16,-1 0 15,1 0-15,0 44 0,-1-44 16,1 0-16,-45 45 0,45-1 16,-45 1-16,0 0 0,0-1 15,0 1-15,0 0 16,0-1-16,0-88 31,0-1-15,44-44-16,-44 44 0,45 0 15,-45-44-15,44 45 0,-44-46 16,45 46-16,0-1 0,-45 0 16,0 1-16,0 88 31,0 1-16,0 0-15,0-1 16,0 1-16,0 0 16,0-1-16,0 1 0,44-1 15,-44 1-15,45 0 0,-45-1 16,0 1-16</inkml:trace>
  <inkml:trace contextRef="#ctx0" brushRef="#br0" timeOffset="33266.0527">12412 13974 0,'0'0'0,"-44"45"0,-46-45 15,46 0-15,88 0 31,1 0-31,0-45 16,44 45-16,0-44 0,1 44 16,-1-45-16,45 45 0,-45-45 15,45 45-15,-45-44 0</inkml:trace>
  <inkml:trace contextRef="#ctx0" brushRef="#br0" timeOffset="33648.996">15672 14064 0,'0'0'15,"44"0"-15,1 0 0,0 0 0,-1-45 16</inkml:trace>
  <inkml:trace contextRef="#ctx0" brushRef="#br0" timeOffset="33885.8889">15716 13751 0,'0'45'15,"0"-1"-15,0 1 16,0 0-16,0-1 0,0 1 15,45 0-15,-45 44 0,0-44 16,45-1-16,-45 1 0,44 0 16,-44-1-16,45 1 15</inkml:trace>
  <inkml:trace contextRef="#ctx0" brushRef="#br0" timeOffset="34385.8269">16252 13573 0,'0'44'32,"0"1"-32,0 0 0,0-1 15,0 1-15,0-1 0,0 46 16,45-46-16,-45 1 15,0 0-15,0-90 32,0 0-17,0 1-15,-45-1 0,45 0 16,0-44-16,-45 45 16,45-46-16,0 1 0,-44 44 15,44 1-15,0-46 0,0 46 16,44 44 15,-44 44-31,45-44 0,0 45 16,-1 0-16,1-1 15,0 1-15,-1 44 16,1-44-16,44 0 0,-44-1 0,0 1 16,-1-1-16,1 1 0,-45 0 15,0-1-15,0 1 16,-45 0-1,1-45-15,-1 44 0,0-44 16,-44 0-16,44 0 0,1 0 16,-1 0-16,45-44 15</inkml:trace>
  <inkml:trace contextRef="#ctx0" brushRef="#br0" timeOffset="34813.688">16922 13573 0,'0'0'0,"0"-45"32,44 45-1,1 45-15,0-1-16,-1 1 15,1 0 1,-45-1-16,0 1 15,0-1-15,45-44 16,-45-44 15,0-1-31,0 1 0,0-46 16,0 46 0,0-1-16,0 0 0,0 1 15,44-1-15,-44 0 0,0 1 16,0 88 15,45 1-31,-45 0 0,45-45 16,-45 44-16,0 1 0,44 0 15,1-1-15,-45 46 0,45-46 16,-1 1-16,1-1 16,-45 1-16,89-45 0,-44 0 15,-1 0-15,1 0 16</inkml:trace>
  <inkml:trace contextRef="#ctx0" brushRef="#br0" timeOffset="35045.6227">17859 12947 0,'0'0'0,"-44"-44"0,44-1 0,-45 1 16,90 88 15,-1 1-31,1-1 0,0 46 15,-1-1-15,1 0 16,0 1-16,44-1 16,-44 0-16,-45 45 0,44-44 15,-44 43-15,0 1 0,-44-44 16,-1 44-16,0-45 0,-44 45 16,0-45-16,-45 0 0</inkml:trace>
  <inkml:trace contextRef="#ctx0" brushRef="#br0" timeOffset="35463.518">13573 13305 0,'0'0'0,"0"44"0,0 1 0,0 44 15,-45 1-15,45-1 0,-44 0 16,44 45-16,0-45 0,44 45 16,1 0-16,0 0 0,-1 0 15,46-45-15,44-44 0,0 44 16,44-44-16,-44-45 15,45 0-15</inkml:trace>
  <inkml:trace contextRef="#ctx0" brushRef="#br0" timeOffset="35833.4308">20404 13037 0,'45'0'31,"-45"44"-31,45-44 16,-1 0-1,1 0-15,0 0 0,44 0 16,-44 0-1,-1 0-15</inkml:trace>
  <inkml:trace contextRef="#ctx0" brushRef="#br0" timeOffset="36287.3882">20806 12680 0,'45'0'0,"-1"0"15,1 0-15,0 0 0,-1 0 16,1 0-16,0 0 0,44-45 16,-44 0-16,44 1 0,-44-1 15,-1 0-15,1 1 0,-45-1 16,45 0-16,-45 1 15,0-1-15,0 0 0,0 1 16,0-1-16,0 1 16,-45 44-16,0 0 0,1 44 15,-1 1 1,0-1-16,45 1 0,-44 44 16,44 1-16,0-1 0,0 45 15,0 0-15,44 0 16,-44 0-16,45 0 0,-45 0 15,45 0-15,-1 0 0,1-45 16,-45 0-16,45 0 0,-1-44 16,-44 0-16,0-1 0,0 1 15,-44-45 1,-46-45 0</inkml:trace>
  <inkml:trace contextRef="#ctx0" brushRef="#br0" timeOffset="36441.3529">21208 13394 0,'45'0'0,"-1"0"16,1 0-16,44 0 0,1-45 15,-1 45-15,-45-44 16,46 44-16</inkml:trace>
  <inkml:trace contextRef="#ctx0" brushRef="#br0" timeOffset="36630.368">22101 13081 0,'0'45'16,"-45"0"-16,45 44 0,0-44 15,0-1-15,0 1 16,0 44-16,45-44 0,0 0 16,-45-1-16,44-44 15,-44 45-15</inkml:trace>
  <inkml:trace contextRef="#ctx0" brushRef="#br0" timeOffset="37073.4125">22369 13349 0,'0'0'15,"0"-44"-15,0-1 0,0 0 0,0 1 16,0-1 0,0 0-16,45 45 15,-1 0-15,1 0 16,-1 0-16,1 0 16,0 45-16,-45 0 15,0-1-15,0 1 16,0 0-16,0-1 0,0 1 15,0 0-15,0-1 16,0-88 15,0-1-31,44 0 16,-44-44-16,45 44 0,0-44 16,-45 0-16,44 44 0,-44 0 15,45 1-15,-45-1 16,0 1-16,0 88 31,0 45-15,0-44-16,0 0 15,0 44-15,0-44 0,0 44 16,45-44-16,-45 44 0,44-44 16,1 44-16,0-44 0,-1-45 15,1 44-15,44-44 16,-44 0-16,-1 0 0</inkml:trace>
  <inkml:trace contextRef="#ctx0" brushRef="#br0" timeOffset="37291.3905">23217 12724 0,'0'0'0,"-44"-44"0,44-1 0,0 90 46,44-1-46,-44 1 0,45 0 16,-1-1-16,1 45 0,0 1 16,-1-1-16,1 0 0,0 1 15,-45-1-15,0 0 0,0 1 16,0-1-16,0 0 0,0 0 16</inkml:trace>
  <inkml:trace contextRef="#ctx0" brushRef="#br0" timeOffset="37566.2955">24378 13305 0,'45'0'15,"-1"0"-15,1 0 16</inkml:trace>
  <inkml:trace contextRef="#ctx0" brushRef="#br0" timeOffset="37609.309">24780 13171 0,'0'0'0,"89"-45"16,0 0-16,-44 45 16</inkml:trace>
  <inkml:trace contextRef="#ctx0" brushRef="#br0" timeOffset="37787.2436">24601 13573 0,'45'0'16,"0"0"-16,-1 0 0,46 0 15,-46 0-15,1-45 0,44 45 16,0-45-16,-44 45 16</inkml:trace>
  <inkml:trace contextRef="#ctx0" brushRef="#br0" timeOffset="39024.9533">26075 11965 0,'0'-44'16,"0"88"-16,44-44 31,1 90-16,-45-46-15,0 45 0,45-44 16,-45 44-16,44 1 0,-44 44 16,45-45-16,-45 0 0,45-44 15,-45 44-15,44 0 16,-44-44-16,45 0 0,0-45 16,-1-45-1,-44 0 1,45-44-16,-45 45 0,0-1 15,0-44-15,0 44 0,0-44 16,44 44-16,-44 0 0,0 1 16,45 44-1,-45 44-15,0 1 16,45 0 0,-45-1-16,44 1 0,-44 0 15,45-1-15,-45 1 0,45 0 16,-1-45-1,1 0-15,0 0 16,-1-45-16,1 0 16,-45 1-16,45-1 0,-45 0 15,0 1-15,0-46 0,-45 46 16,0-1-16,1 0 0,-1 1 16,0-1-16,1 45 15,-1 0-15,0 0 0,1 0 16,-1 0-16,45 45 15,0-1-15,0 1 16,45-45-16,-1 45 16,1-45-16,0 44 0,-1-44 15,46 0-15,-46 0 0,46 0 16,-1-44-16,0 44 16,0-45-16,-44 0 0,0 1 15,-1 44-15,1-45 0,0 45 16,-45-45-16,0 1 0,-45 44 15,0 0 1,-44 0-16,44 0 0,1 44 16,-1-44-16,1 45 15,-1-45-15,45 45 0,0-1 16,0 1 0,45-45-1,-1 0-15,1 0 0,-45 45 16,44-45-16,1 0 0,0 0 15,-45-45 1,0 0 15,44 45-15,-44 45 0,0 0-16,45 44 15,-45-44-15,45 44 16,-45 0-16,44 45 0,-44-45 15,45 45-15,0 0 0,-1 0 16,1 0-16,44 0 0,-44 0 16,0-45-16,-1 45 0,1-44 15,0 44-15,-45-45 16,44 0-16,-44 1 0,45-46 16,-45 1-16,0-1 0,-45 1 15,1-45-15,-46 0 0,1 0 16,0 0-16,-1-45 15,-44 1-15,45-45 0,0 44 0,-1-44 16,46-1-16,44-44 16,0 45-16,0 0 0,89-45 15,0 45-15,45-45 0,0 0 16,0 0-16</inkml:trace>
  <inkml:trace contextRef="#ctx0" brushRef="#br0" timeOffset="39404.876">29289 11787 0,'-44'44'0,"44"46"0,-45-46 15,45 46-15,-45-1 0,45 0 16,0 0-16,0 1 0,0-46 16,0 46-16,45-1 15,0-44-15,-1-1 0,1-44 16,0 0-16,-1 0 0</inkml:trace>
  <inkml:trace contextRef="#ctx0" brushRef="#br0" timeOffset="39832.8148">29557 12099 0,'0'0'0,"0"-44"0,0-1 16,0 0-16,0 1 16,45 44-1,0 0-15,-45 44 16,44-44-16,-44 45 0,45 0 15,-45-1-15,0 1 0,0 44 16,0-44-16,0-1 16,0 1-16,0 0 15,0-135 17,0 46-32,45-1 15,-45 0-15,44-44 0,-44 0 16,0 44-16,45-44 15,-45 44-15,0 1 0,0-1 16,44 0-16,-44 90 16,0 0-1,0-1-15,0 1 0,0 0 16,0 44-16,0-44 0,0 44 16,0-45-16,45 1 15,-45 44-15,45-44 0,-1 0 16,1-45-16,0 0 15,-1 0-15</inkml:trace>
  <inkml:trace contextRef="#ctx0" brushRef="#br0" timeOffset="40156.6869">30406 12188 0,'44'0'0,"1"0"15,0-44-15,-1 44 16,1 0-16,-1-45 16,1 1-1,0-1-15,-45 0 16,0 1-16,0-1 16,0 0-16,-45 1 15,0 44 1,45 44-16,0 1 15,0 0 1,0-1-16,0 1 0,0 0 16,0-1-16,0 45 0,0-44 15,0 0-15,0-1 0,45 1 16,0-45 0</inkml:trace>
  <inkml:trace contextRef="#ctx0" brushRef="#br0" timeOffset="40653.8778">31120 11742 0,'0'45'16,"0"-1"-16,0 1 15,0 0-15,45 44 0,-45-44 16,0-1-16,0 45 15,0-44-15,0 0 0,0-1 16,0 1-16,0-90 31,0 1-31,0-1 16,0 0-16,0-44 0,0 45 16,-45-46-16,45 1 15,0 0-15,0 44 0,-45-44 16,45 44-16,-44 0 0,44 1 15,44 88 17,1 1-32,-45 44 15,45-44-15,-45 44 0,44-44 16,1 0-16,0 44 0,-45-44 16,89 44-16,-45-45 15,1 1-15,-45 0 0,45-45 16,-1 44-16,-44 1 0,-44 0 31,-1-45-15,0 0-16,1 0 0,-1 0 15,1 0-15,-1 0 16</inkml:trace>
  <inkml:trace contextRef="#ctx0" brushRef="#br0" timeOffset="41068.7331">31745 11965 0,'0'0'0,"45"-44"15,-1-1-15,1 0 16,0 45 0,-1 45-16,1-45 15,-45 45-15,0-1 16,0 1-1,0 0-15,0-1 0,0 1 16,0-1-16,0 1 16,0-90-1,45 1-15,-1-1 16,-44 1 0,0-1-16,45-44 0,-45 44 15,45-44-15,-45 44 0,0 0 16,0 1-16,0 88 31,44-44-31,-44 45 16,0 44-16,0-44 15,0 0-15,0-1 0,0 1 16,45 0-16,-45-1 0,44 1 16,-44-1-16,45 1 0,0-45 15,-1 0-15,1 0 16</inkml:trace>
  <inkml:trace contextRef="#ctx0" brushRef="#br0" timeOffset="41284.7034">32236 11162 0,'0'0'0,"0"-45"0,0 0 0,-44 45 15,88 0 1,1 0-1,44 45-15,-44 0 16,-1-1-16,1 45 0,44 1 16,-44-1-16,-45 45 0,45-45 15,-45 45-15,0 0 0,0 0 16,0 0-16,-45 0 16</inkml:trace>
  <inkml:trace contextRef="#ctx0" brushRef="#br0" timeOffset="42056.4955">29334 14198 0,'0'-45'16,"0"0"-16,0 1 15,0-1 1,0 0-16,0 1 0,0-1 16,-45 45-16,1 0 15,44 45 1,-45-45-16,0 44 0,45 1 15,-44 0-15,44-1 0,-45 1 16,45 0-16,0-1 0,0 1 16,0 0-1,45-45 1,-1 0-16,-44-45 16,45 0-16,0 1 0,-1-1 15,-44 0-15,45 1 0,-45-1 16,45 45-16,-45-45 0,0 1 15,44 44 1,-44 44 0,45-44-16,-45 45 0,45 0 15,-45-1-15,44-44 16,-44 45-16,45 0 0,-45-1 16,45-44-16,-1 45 0,1-45 15,-45-45-15</inkml:trace>
  <inkml:trace contextRef="#ctx0" brushRef="#br0" timeOffset="42544.44">33486 11965 0,'0'0'0,"0"45"0,45-45 16,0 0 0,-1 0-16,1 0 15,0 0-15,-1 0 0,1-45 16,44 45-16,0 0 0,-44-44 16,44 44-16,1-45 0</inkml:trace>
  <inkml:trace contextRef="#ctx0" brushRef="#br0" timeOffset="43672.1437">34781 11162 0,'0'0'0,"0"-45"15,0 0-15,0 1 16,45 44-16,-45-45 0,0 90 31,44-1-15,-44 1-16,0 0 0,0 44 15,45-45-15,-45 46 0,0-1 16,45-44-16,-45 44 0,44-44 16,-44 44-16,45-44 0,0-1 15,-1-44-15,1 45 16,0-45-16,-1-45 15,1 45-15,0-44 16,-45-46-16,44 46 0,-44-1 16,45-44-16,-45 44 0,0-44 15,0 44-15,0 0 0,0 1 16,45 44 0,-45 44-1,0 1-15,44 0 0,-44 44 16,0-44-16,0 44 15,45-44-15,-45 44 0,0-44 16,0-1-16,44 1 0,1 0 16,-45-1-16,45-44 0,-1 0 15,1-44 1,-45-1-16,0 0 16,0 1-16,0-46 0,0 1 15,0 44-15,-45 1 0,1-46 16,-1 46-16,0-1 0,1 45 15,-1 0-15,1 0 0,-1 0 16,45 45 0,0-1-16,0 1 0,0 0 15,45-1-15,-1 1 0,1 0 16,-1-1-16,1-44 16,0 0-16,44 0 0,0 0 15,-44 0-15,44-44 0,1 44 16,-46-45-16,46 0 15,-46 1-15,1-1 0,-1-44 16,-44 44-16,0 0 0,0 1 16,-44 44-16,-45 0 15,44 0-15,0 44 0,-44-44 16,44 45-16,1 0 16,-1-1-16,45 1 15,0 0-15,0-1 16,0 1-16,45-45 15,-45 45-15,44-45 0,1 0 16,0 0-16,-1-45 16,1 0-16,0 1 15,-1 44-15,-44-45 16,0 0-16,0 90 47,45 0-47,-45-1 0,0 1 15,44 44-15,-44 1 16,45-1-16,-45 45 16,45-45-16,-1 45 0,1 0 15,0 0-15,-1 0 0,1 45 16,0-46-16,-1 1 0,-44 0 16,45 0-16,-45-44 0,0-1 15,0 0-15,0 1 16,-45-46-16,1 1 0,-1-45 15,-44 0-15,-1 0 0,1-45 16,0 1-16,44-1 16,-44-44-16,44-1 0,1-44 15,44 45-15,0-45 0,44 0 16,1 0-16,44 0 0,45 0 16,-45 0-16,45 0 15</inkml:trace>
  <inkml:trace contextRef="#ctx0" brushRef="#br0" timeOffset="44125.0105">37907 11117 0,'0'0'0,"0"-45"0,0 1 16,44-1-16,1 0 16,-1 45-16,1 0 15,0 0-15,-45 45 16,44 0-16,-44-1 16,45 1-16,-45 0 15,0-1-15,0-88 47,45-1-47,-45 0 16,0 1-16,0-1 15,0-44-15,0 44 0,44 0 16,-44-44-16,0 44 0,0 1 16,0-1-16,45 45 31,-45 45-31,0-1 15,0 1-15,0 44 0,45-44 16,-45 44-16,44 1 0,-44-1 16,0 0-16,0 0 15</inkml:trace>
  <inkml:trace contextRef="#ctx0" brushRef="#br0" timeOffset="44385.949">37460 13349 0,'0'-44'15</inkml:trace>
  <inkml:trace contextRef="#ctx0" brushRef="#br0" timeOffset="44697.8758">37460 13260 0,'0'0'0,"0"-45"0,0 1 16,0-1-16,0 0 15,-45 45 1,45 45-1,-44-45-15,44 45 16,-45-1-16,45 46 0,-45-46 16,45 1-16,0 0 0,-44-1 15,44 1-15,0 0 0,0-1 16,44-44 0,1 0-16,-45-44 15,45 44-15,-45-45 0,44 0 16,1 45-16,-45-89 0,45 44 15,-45 1-15,0-1 16,44 45 15,-44 45-15,0-1-16,45 1 16,-45 0-16,0-1 0,45-44 15,-45 45-15,44-45 0,1 0 16,0 0-16</inkml:trace>
  <inkml:trace contextRef="#ctx0" brushRef="#br0" timeOffset="47903.2785">23574 18037 0,'0'-44'32,"45"44"-17,0 0-15,-1 0 16,1-45-16,0 45 15,44 0-15,-44-45 0,44 45 16,-44 0-16,44 0 0,0-44 16,-44 44-16,-1-45 0,46 45 15,-46 0-15</inkml:trace>
  <inkml:trace contextRef="#ctx0" brushRef="#br0" timeOffset="48087.2913">23798 18350 0,'44'0'15,"1"0"-15,0 0 0,-1 0 16,1-45-16,0 45 15,-1 0-15</inkml:trace>
  <inkml:trace contextRef="#ctx0" brushRef="#br0" timeOffset="49362.9915">25450 17278 0,'0'90'16,"44"-1"-16,-44 0 0,45 1 15,-45-1-15,45 0 16,-1 0-16,-44 1 0,45-1 16,0 0-16,-1-44 0,1 0 15,-45-1-15,44 1 0,1-45 16,0 0-16,-1-45 0,-44 1 16,45-1-16,-45 0 0,0 1 15,0-46-15,0 46 0,45-46 16,-45 1-16,0 45 15,0-1-15,0 0 0,0 1 16,44 44 0,-44 44-16,45 1 15,-45 0-15,45-1 0,-1 1 16,1-1-16,-45 1 16,45 0-16,-1-1 0,1 1 15,0-45-15,-1 45 16,1-45-16,-1-45 15,1 0-15,-45 1 16,0-1-16,0 0 0,0-44 16,0 45-16,-45-46 0,-44 46 15,45-1-15,-1 0 0,-44 45 16,44-44-16,0 44 0,1 0 16,-1 44-16,45 1 31,0 0-31,0-1 0,45-44 15,-1 45-15,46-45 0,-1 0 16,-44 45-16,44-45 0,0 0 16,0 0-16,-44-45 0,44 45 15,-44-45-15,0 1 0,-1-1 16,1 0-16,0 1 0,-45-1 16,0 0-1,-45 1-15,0 44 16,1 0-16,-1 44 0,0 1 15,1 0-15,44-1 16,0 1-16,0 0 16,0-1-16,0 1 15,44-45-15,-44 45 0,45-45 16,0 0-16,-1 0 0,-44-45 16,45 45-16,0-45 15,-45 1-15,44 44 0,-44-45 16,45 0-16,-45 1 0,0-1 15,0 0 1,45 45-16,-45 45 31,0 0-31,44-1 0,-44 46 16,45-46-16,-45 46 0,0-1 16,44 0-16,-44 0 0,45 45 15,0-44-15,-1 88 0,-44-44 16,45 0-16,44 0 15,-44 0-15,0 0 0,-45-45 16,44 1-16,1-1 0,-45-44 16,0 44-16,0-45 0,0 1 15,-45-45-15,1 0 16,-1 0-16,-44-45 16,44 1-16,-44-1 0,44 1 15,-44-1-15,44-44 0,1-1 16,-1 1-16,0 0 0,45-1 15,45-44-15,0 45 0,-1 0 16,1 0-16,44-1 0,0 46 16</inkml:trace>
  <inkml:trace contextRef="#ctx0" brushRef="#br0" timeOffset="50038.8949">28977 19377 0,'0'0'15,"0"-45"-15,0 1 0,0-1 16,0 0-16,0 1 16,-45 44-16,1 0 31,-1 0-31,45 44 0,-45 1 15,1 0-15,44-1 0,-45 1 16,45 0-16,0-1 0,0 1 16,45-1-16,-1 1 15,1-45-15,0 0 16,-1 0-16,-44-45 16,45 1-16,-1-1 0,1 1 15,0-1-15,-45 0 16,44 45-1,1 0 1,0 0 0,-45 45-16,44-45 0,1 45 15,0-1-15,-1 1 16,1-1-16,0-44 0,-45 45 16,44-45-16</inkml:trace>
  <inkml:trace contextRef="#ctx0" brushRef="#br0" timeOffset="50350.9078">30182 16519 0,'0'0'0,"-44"45"15,44 0-15,-45-1 16,0 46-16,1-1 0,44 45 16,-45 0-16,45 44 0,0 1 15,0-45-15,0 89 16,0-44-16,45-1 0,-1 1 16,-44 0-16,45-1 0,44 1 15,-44-45-15,44-45 16,1 45-16,-1-45 0,0 1 15,0-46-15,1 1 0,-1-45 16,0 0-16</inkml:trace>
  <inkml:trace contextRef="#ctx0" brushRef="#br0" timeOffset="50818.8427">31031 17323 0,'0'0'0,"0"-89"0,0 44 0,44 0 15,-44 1-15,0-1 0,0 0 16,45 45 0,-45 45-16,0 0 15,45-1-15,-45 1 0,44 0 16,-44 44-16,45-44 0,-45-1 16,45 46-16,-1-46 0,1 1 15,-1-45 1,1 0-16</inkml:trace>
  <inkml:trace contextRef="#ctx0" brushRef="#br0" timeOffset="51154.7865">31611 17278 0,'45'0'31,"-45"45"-31,44-45 0,1 0 15,0 0-15,-1 0 16,1-45-16,0 45 0,-1-44 16,1 44-16,-45-45 0,45 0 15,-1 1-15,-44-1 16,0 0-16,0 1 0,0-1 16,0 1-16,-44-1 15,-1 45 1,0 0-16,45 45 15,0-1-15,0 1 0,0-1 16,0 1-16,0 44 16,0-44-16,0 0 0,45 44 15,-45-44-15,45-1 0,-1 1 16,1 0-16,0-45 16</inkml:trace>
  <inkml:trace contextRef="#ctx0" brushRef="#br0" timeOffset="51659.6686">32638 16832 0,'0'45'0,"0"-1"0,0 1 16,0-1-16,0 46 0,0-46 15,0 1-15,0 0 0,0-1 16,45 1-16,-45 0 16,0-90-1,0 0 1,0-44-16,0 44 16,0-44-16,0 0 0,0 0 15,0 44-15,0-44 0,-45-1 16,45 1-16,0 44 0,0 1 15,-45 44-15,45-45 16,0 90 0,45-45-16,-45 44 15,45 46-15,-1-46 0,1 1 16,0 44-16,-1-44 0,1 0 16,0 44-16,-1-45 0,1 1 15,-1 44-15,-44-44 0,45 0 16,0-45-16,-45 44 15,0 1-15,-45 0 16,0-45 0,1 44-16,-1-44 0,1 0 15,-1 0-15,0 0 16,45-44 0</inkml:trace>
  <inkml:trace contextRef="#ctx0" brushRef="#br0" timeOffset="52102.6265">33352 16832 0,'0'-45'15,"0"1"1,0-1 15,45 45-31,0 45 16,-1-45-16,-44 44 15,45-44-15,-45 45 16,45 0-16,-45-1 0,44-44 16,-44 45-16,0-1 0,0 1 15,0 0-15,0-90 32,0 0-17,0 1-15,45-1 16,-45 1-16,0-1 15,45 0-15,-45-44 0,0 44 0,0 1 16,0-1-16,0 0 16,0 90-1,0 0 1,44-1-16,-44 1 16,0 0-16,0-1 0,45 46 15,-45-46-15,45 1 0,-45 44 16,0-44-16,44-1 0,-44 1 15,45 0-15,-45-1 0,0 1 16,0 0-16</inkml:trace>
  <inkml:trace contextRef="#ctx0" brushRef="#br0" timeOffset="52412.5502">31968 17903 0,'0'0'16,"-89"45"-16,44 0 0,-44-1 0,44-44 15,45 45-15,45-45 16,0 0-16,44 0 16,0-45-16,45 45 15,0-44-15,0-1 16,45 45-16,-1-45 0,46 1 15,-46-1-15,45 1 0,-44 44 16,0-45-16,-1 0 0,-44 45 16,0-44-16,0 44 0,-45 0 15,-44 0-15,0 0 0,-1 0 16,-88 44 0</inkml:trace>
  <inkml:trace contextRef="#ctx0" brushRef="#br0" timeOffset="52929.9752">32906 18796 0,'0'0'16,"0"-44"-16,0-1 15,0 0-15,0 1 16,0-1-16,45 45 16,-1 0-1,1 0-15,-1 0 16,1 45-16,0-1 16,-45 1-16,0 0 15,0-1-15,0 1 16,0 0-16,44-45 31,-44-45-15,0 0-16,0 1 15,0-1-15,0 0 0,45-44 16,-45 45-16,0-1 16,45 0-16,-45 1 0,0-1 15,0 0-15,44 45 16,-44 45-1,0 0 1,0-1-16,45 1 0,-45 0 16,0-1-16,0 1 15,0-1-15,45 1 0,-45 0 16,44-1-16,1-44 16,0-44-1</inkml:trace>
  <inkml:trace contextRef="#ctx0" brushRef="#br0" timeOffset="53611.8142">30763 17100 0,'0'0'0,"0"-45"15,44 45 17,1 0-17,0 45 1,-1-1 0,-44 1-16,45-45 0,0 45 15,-45-1-15,44 1 16,-44 0-16,0-1 15,0 1-15,45-45 16,-45 45-16</inkml:trace>
  <inkml:trace contextRef="#ctx0" brushRef="#br0" timeOffset="54219.7225">33933 16028 0,'0'0'0,"44"45"0,1 0 0,0 44 15,-1-45-15,1 46 16,44 44-16,-44-45 0,0 45 15,44 45-15,-44-46 0,-1 46 16,1 0-16,0-1 0,-45 1 16,44-1-16,-44 1 0,0 0 15,0-45-15,0 44 16,0 1-16,0-45 0,-44 0 16,44 0-16,0-45 0,-45 0 15,45 1-15,0-1 16,0-45-16,-45 1 0,45 0 15,-44-45-15</inkml:trace>
  <inkml:trace contextRef="#ctx0" brushRef="#br0" timeOffset="54854.5226">36299 15626 0,'-44'90'0,"88"-180"0,-88 314 0,44-135 16,0 0-16,0 45 0,0-45 15,0 45-15,44 0 0,-44 45 16,45-45-16,-1 44 0,-44 1 16,45-45-16,-45 45 15,45-45-15,-45 44 0,0-44 16,0 0-16,44 0 0,-44 0 16,0 0-16,45 0 15,-45-45-15,45 45 0,-45-45 16,44-44-16,-44 0 0,45 44 15,0-89-15,-1 45 0,1-45 16,0 0-16,-1 0 0</inkml:trace>
  <inkml:trace contextRef="#ctx0" brushRef="#br0" timeOffset="55249.4285">37192 16475 0,'0'44'15,"0"1"1,45-45-16,-1 0 16,1-45-16,-45 1 15,45 44-15,-45-45 16,0 0-16,0 1 16,0-1-16,0 0 15,-45 45 1,0 0-16,1 0 15,-1 0 1,45 45-16,45 0 16</inkml:trace>
  <inkml:trace contextRef="#ctx0" brushRef="#br0" timeOffset="55541.361">37549 16341 0,'0'44'0,"45"-44"15,0 0 1,-45-44-16,44 44 0,-44-45 15,0 0 1,0 1-16,0-1 16,-44 45-1,-1 0-15,0 0 32,45 45-32</inkml:trace>
  <inkml:trace contextRef="#ctx0" brushRef="#br0" timeOffset="55704.3228">37460 16921 0,'0'45'16</inkml:trace>
  <inkml:trace contextRef="#ctx0" brushRef="#br0" timeOffset="55851.3527">37460 16966 0,'45'0'16,"-1"0"0,-44-45 15,0 1-15,0-1-1,-44 45 1,-1 0-1,45 45 1</inkml:trace>
  <inkml:trace contextRef="#ctx0" brushRef="#br0" timeOffset="56986.0203">38174 15492 0,'45'0'0,"-45"45"16,0 0-16,0-1 0,0 1 0,0 0 16,45 44-16,-45 0 15,0 1-15,0-1 0,0 0 16,44 0-16,-44 1 16,0-1-16,0-44 0,45-1 15,-45 1-15,45-45 16,-1 0-16,-44-45 15,45 1-15,-45-1 16,45-44-16,-45 44 0,44-44 16,-44 44-16,0 1 0,0-46 15,0 46 1,0 88 0,0 1-1,0 0-15,0 44 16,45-45-16,-45 1 0,45 0 15,-45-1-15,44 1 0,-44 0 16,45-1-16,-1-44 0,1 0 16,0-44-1,-1-1-15,-44 0 0,45 1 16,-45-1-16,45-44 0,-45 44 16,0 1-16,0-46 0,-45 46 15,0 44-15,45-45 0,-44 45 16,-1 0-16,0 0 15,1 0 1,44 45-16,0-1 16,0 1-16,0 0 0,44-1 15,1-44 1,0 0-16,-1 0 0,1 0 16,44 0-16,-44-44 15,0 44-15,-1-45 0,1 0 16,0 1-16,-1 44 0,1-45 15,-45 0-15,-45 45 32,1 0-32,-1 0 15,0 45-15,1 0 16,44-1-16,0 1 16,0 0-16,0-1 15,44-44 1,1 0-1,0 0-15,-1 0 16,-44-44-16,45 44 16,-45 44 31,0 1-32,45-1-15,-45 1 0,44 44 16,-44 1-16,0-1 0,0 0 15,0 45-15,0 0 0,0-45 16,0 45-16,0 0 16,0-44-16,0 44 0,0-45 15,0 0-15,0-44 0,-44 44 16,44-44-16,0-1 16,-45-44-16,0 0 0,1 0 15,-1-44-15,45-1 16,-45 1-16,1-1 0,44-44 15,-45-1-15,45 1 16,0 0-16,0-1 0,0-44 16,0 45-16</inkml:trace>
  <inkml:trace contextRef="#ctx0" brushRef="#br0" timeOffset="57300.947">40005 15626 0,'45'0'0,"-1"0"15,-44 45 1,0 0-16,45-1 0,-45 1 16,0 0-16,0-1 0,0 1 15</inkml:trace>
  <inkml:trace contextRef="#ctx0" brushRef="#br0" timeOffset="57518.8949">40139 16028 0,'0'-44'16,"45"-1"-16,-45 0 16,0 1-16,44-1 15,-44-44-15,0 44 0,45-44 16,-45 44-16,0 0 0,45 1 16,-45-1-16,0 0 0,0 90 46,0 0-46,0-1 16,0 1-16,0 0 0,0 44 16,0-44-16,44 44 0,-44 0 15,0 1-15,0-46 16,0 46-16</inkml:trace>
  <inkml:trace contextRef="#ctx0" brushRef="#br0" timeOffset="58050.7697">39960 17368 0,'0'0'0,"0"-45"15,0 0-15,0 1 16,-44 44 15,44 44-31,-45-44 16,0 45-16,45 0 0,-44-1 15,44 1-15,-45 0 0,45-1 16,0 1-16,-45 0 0,45-1 16,45-44-1,0 0 1,-45-44-16,44 44 16,1-45-16,0 0 0,-45 1 15,44 44-15,-44-45 16,45 0-16,-45 90 47,0 0-47,0-1 15,0 1-15,0 0 0,0-1 16,45-44 0,-45 45-16,44-45 15</inkml:trace>
  <inkml:trace contextRef="#ctx0" brushRef="#br0" timeOffset="58521.6605">40809 15626 0,'44'45'16,"1"-45"-1,0 0 1,-1 0-16,46 0 16,-46 0-16,1 0 0,44 0 15,-44 0-15,-1 0 0,46 0 16,-46-45-16</inkml:trace>
  <inkml:trace contextRef="#ctx0" brushRef="#br0" timeOffset="59569.4126">41970 15046 0,'0'-45'16,"0"90"15,-45-45-31,45 45 16,0-1-16,0 1 0,0 44 15,-45-44-15,45 44 16,0-44-16,0 44 0,0-44 16,0-1-16,0 46 0,0-46 15,0 1-15,45 0 16,0-45-16,-1-45 16,-44 0-1,45 1-15,-1-1 16,-44 0-16,45 1 0,-45-1 15,45 0-15,-45 1 0,0-1 16,44 45 0,1 45-1,-45-1-15,0 1 16,45 0-16,-45-1 16,44 1-16,-44 0 0,45-1 15,-45 1-15,45-45 0,-45 45 16,44-45-16,1 0 15,0-45-15,-45 0 16,0 1-16,0-1 16,0 0-16,0 1 15,0-1-15,-45 0 0,0 1 16,1-1-16,-1 45 0,0-45 16,1 45-16,-1 0 15,45 45 1,0 0-16,45-1 15,-1-44 1,1 45-16,44-45 0,-44 0 16,0 0-16,-1 0 0,46 0 15,-46-45-15,1 45 16,-1-44-16,1-1 16,-45 0-1,-45 45 1,1 0-16,-1 45 15,1-45 1,44 45-16,0-1 0,0 1 16,0 0-1,0-1-15,44-44 16,1 0 0,-1 0-1,-44-44 1,45 44-16,-45-45 15,45 45 17,-45 45-17,0-1-15,0 1 0,0 44 16,0 1-16,0-1 16,0 45-16,0 0 0,0-45 15,0 45-15,0 0 0,0 0 16,0 0-16,0-45 15,44 45-15,-44-45 0,0 1 16,0-46-16,0 1 0,0 0 16,0-1-16,0-88 15,-44-1 1,44 0-16,-45 1 0,0-46 16,45 1-16,0 0 0,0 0 15,0-1-15,45-44 0,0 45 16,44-45-16</inkml:trace>
  <inkml:trace contextRef="#ctx0" brushRef="#br0" timeOffset="59753.431">43979 15269 0,'0'0'0,"0"45"15,0-1-15</inkml:trace>
  <inkml:trace contextRef="#ctx0" brushRef="#br0" timeOffset="60105.3425">44023 15403 0,'0'0'0,"45"0"16,0 0-16,-1 0 15,1 0-15,-45-45 16,45 1-16,-1-1 15,-44 1-15,45-1 0,-45 0 16,45 1-16,-45-1 16,0 90 15,0-1-15,0 1-16,0 0 0,0-1 15,0 45-15,0-44 0,0 44 16,0-44-16,0 44 0,-45 1 15,45-1-15,0-44 0,0-1 16,0 1-16,0 0 16,0-1-16,-45-44 15,1-44 1,44-1-16,0 0 0,-45 1 16,45-1-16,0-44 0,0 44 15,0-44-15,0 44 16,0 0-16,0 1 0,45-1 15,-1 0-15,1 45 0,0 0 16,-1 0-16</inkml:trace>
  <inkml:trace contextRef="#ctx0" brushRef="#br0" timeOffset="60586.174">43711 16921 0,'-45'0'0,"1"45"16,-1-1-16,0 1 16,1 0-16,44 44 0,-45-89 15,45 45-15,0-1 16,0 1-16,45-45 31,-45-45-31,44 45 0,-44-44 16,45-1-16,0 0 15,-45 1 1,44 44-16,-44-45 0,0 90 31,0-1-15,0 1-16,0 0 16,0-1-16,45 1 15,-45 0-15,0-1 16,44-44-16,1 0 15</inkml:trace>
  <inkml:trace contextRef="#ctx0" brushRef="#br0" timeOffset="65836.3031">44470 14242 0,'0'0'0,"89"0"0,0 45 0,1 0 15,-46 44-15,46-44 0,-46 44 16,1 0-16,0 45 0,-45 0 15,44 45-15,-44-1 16,0 1-16,0 44 0,0 0 16,0 45-16,0-45 15,0 45-15,0 0 0,0 0 16,0-45-16,0 45 0,0-45 16,0 45-16,45-44 0,0-1 15,-45 0-15,0 0 0,44 1 16,-44-46-16,45 45 0,-45-44 15,45 44-15,-45-44 0,44-45 16,1 44-16,-1 1 0,-44-45 16,45 0-16,0 0 0,-45 0 15,44 0-15,-44 0 0,45-45 16,-45 0-16,0 1 0,0-46 16,0 1-16,0 44 15,0-44-15,0-1 16,-45-44-16,-44 45 0,0-45 15,-90 45-15,1-45 0</inkml:trace>
  <inkml:trace contextRef="#ctx0" brushRef="#br0" timeOffset="95842.3671">37996 20002 0,'0'45'46,"44"-45"-14,1 0-32,0 0 0,-1 0 15,1 0-15,0 0 16,-1-45-16,1 45 0,0 0 16,-1 0-16,1 0 15,0 0-15,-90 0 47</inkml:trace>
  <inkml:trace contextRef="#ctx0" brushRef="#br0" timeOffset="96043.3911">38085 20270 0,'0'0'0,"0"44"15,45-44 17,-1 0-17,1 0-15,0 0 16,-1 0-16,1 0 0,0 0 16,-1-44-16,1 44 0,0-45 15</inkml:trace>
  <inkml:trace contextRef="#ctx0" brushRef="#br0" timeOffset="97154.2593">38933 19288 0,'0'0'0,"45"-45"0,-45 0 15,0 1-15,0 88 47,0 1-47,0 0 16,0 44-16,45-44 0,-45 44 15,44-45-15,-44 46 0,45-46 16,-45 46-16,45-46 16,-45 46-16,44-46 0,-44 1 0,45-45 15,-45 45-15,45-45 16,-45-45-1,44 0-15,-44 1 16,0-46-16,0 46 16,0-1-16,0 0 0,0 1 15,0-1-15,0 0 0,0 1 16,45 44-16,0 0 16,-45 44-1,44 1-15,-44 0 16,45-1-16,-45 1 15,45 0-15,-45-1 16,44 1-16,1 0 16,-1-45-16,1 0 15,0 0-15,-45-45 16,44 0-16,-44 1 16,0-1-16,0 0 0,0 1 15,-44-1-15,-1 45 0,0-45 16,1 1-16,-1 44 15,1-45-15,-1 45 0,0 0 16,1 0 0,44 45-16,0-1 15,44 1-15,1-45 16,0 45-16,-1-45 16,1 0-16,-1 0 0,46 0 15,-46 0-15,46 0 16,-46 0-16,1-45 0,44 45 15,-44-45-15,-45 1 0,45 44 16,-45-45-16,0 1 0,0-1 16,-45 0-1,0 45 1,1 0-16,-1 0 0,0 45 16,1 0-1,44-1 1,0 1-16,44-45 15,1 0-15,0 0 0,-1 0 16,1 0-16,0 0 16,-1 0-16,1 0 15,-45-45-15,45 45 16,-45 45 15,0-1-15,0 1-16,0 44 15,44 1-15,-44-1 0,0 0 16,45 45-16,-45 0 16,0 0-16,44-45 0,1 45 15,-45 0-15,45 0 16,-1-44-16,-44-1 0,45-44 16,-45-1-16,0 1 0,0-1 15,0-88 1,-45-1-16,1 1 15,44-1-15,-45-44 0,0 44 16,45-44-16,-44 44 16,44-44-16,0 44 0,0-44 15,0-1-15,0 46 0,44-46 16,1 46-16,0-45 16,-1 44-16</inkml:trace>
  <inkml:trace contextRef="#ctx0" brushRef="#br0" timeOffset="97507.2517">41300 19243 0,'0'0'0,"0"-45"0,0 1 15,0-1-15,0 0 31,0 90-15,0 0 0,0-1-16,-45 46 0,45-1 15,0 0-15,-44 45 0,44 0 16,0 0-16,0 0 0,0 45 16,0-46-16,44 1 0,-44 0 15,45 0-15,-1-44 16,46 44-16,-46-45 0,46 0 15,-1-44-15,0-1 0,-44 1 16,44 0-16,1-1 16,-46-44-16,45 0 0,-44 0 15,0-44-15</inkml:trace>
  <inkml:trace contextRef="#ctx0" brushRef="#br0" timeOffset="98078.2304">41925 19377 0,'0'-45'0,"0"1"0,0-1 16,0 0 15,45 45-31,-1 0 16,1 0-16,-45 45 15,44-45-15,-44 45 16,45-1-16,-45 1 0,0 0 16,0-1-1,45 1 1,-45-90 0,0 1-16,0-1 15,44 0 1,-44-44-16,0 44 0,0 1 15,0-1-15,0 0 0,0 1 16,45 44-16,-45 44 31,0 1-15,45 0-16,-45-1 0,0 46 16,44-46-16,1 1 15,-45 0-15,45-1 0,-45 1 16,44-1-16,-44 1 0</inkml:trace>
  <inkml:trace contextRef="#ctx0" brushRef="#br0" timeOffset="98270.1542">42237 19779 0,'45'0'31,"0"0"-31,44 0 0,-44 0 16,-1 0-16,1-45 0,44 45 16,-44 0-16,0 0 15,44 0-15,-45 0 16</inkml:trace>
  <inkml:trace contextRef="#ctx0" brushRef="#br0" timeOffset="98778.0854">42595 20181 0,'0'44'16,"0"1"-16,0-1 16,0 1-1,0 0-15,44-1 16,1-44-1,0 0-15,-1 0 16,1-44 0,-45-1-16,44 0 15,-44 1-15,0-1 16,0 1-16,0-1 16,0 0-16,0 90 46,0 0-46,0-1 16,0 1-16,45 44 16,-45-44-16,45 44 0,-45-44 15,0 44-15,44 0 16,-44 1-16,45-1 0,-45-44 16,45 44-16,-45 0 0,44-44 15,-44-1-15,0 1 0,0 0 16,0-1-16,-44-44 15,-1 0 1,0-44-16,1-1 16,-1 0-16,0 1 15,1-45-15,44-1 0,0 1 16,0-45-16,0 0 0,0 0 16</inkml:trace>
  <inkml:trace contextRef="#ctx0" brushRef="#br0" timeOffset="99070.1621">42907 18752 0,'0'-45'0,"0"0"15,-45 45-15,45 45 31,45-45-31,0 45 16,-1-1-16,1 46 0,0-1 16,44 0-16,-44 1 0,-1-1 15,46 45-15,-46-45 0,1 45 16,44 0-16,-89 0 0,45 0 16,0-45-16,-45 45 15,0-45-15,0 45 0,0-44 16,-45-1-16,-44 0 0</inkml:trace>
  <inkml:trace contextRef="#ctx0" brushRef="#br0" timeOffset="99800.0639">41121 21341 0,'0'-44'16,"0"-1"0,-44 45-1,-1 0 1,0 45 0,45-1-16,-44-44 15,44 45-15,0 0 16,0-1-16,0 1 15,0 0 1,44-45 0,1-45-1,0 45-15,-45-45 16,44 1-16,1-1 16,-45 0-16,0 1 15,45 44-15,-45 44 31,44 1-15,-44 0-16,45-1 16,-45 1-16,0 0 15,44-45-15,-44 44 16,45-44 0,0-44-1,-45-1-15</inkml:trace>
  <inkml:trace contextRef="#ctx0" brushRef="#br0" timeOffset="101061.9554">33084 15358 0,'45'45'0,"-45"0"0,0-1 15,0 1 1,0 0-1,45-45-15,-1 0 16,1 0 0,-45-45-16,45 0 15,-1-44-15,1 44 16,0-44-16,44 45 0,-44-46 16,-1 1-16,-44 44 0,45-44 15,0 44-15,-45 1 16</inkml:trace>
  <inkml:trace contextRef="#ctx0" brushRef="#br0" timeOffset="102066.9142">24066 20940 0,'44'0'46,"1"0"-30,-1 0 0,1 0-16,0 0 0,-1 0 15,1 0-15,0 0 16,-1 0-16,1 0 0,0 0 16,-45-45-16,44 45 0,-88 45 31</inkml:trace>
  <inkml:trace contextRef="#ctx0" brushRef="#br0" timeOffset="102253.8941">24199 21163 0,'0'44'15,"45"-44"16,0 0-31,-1 0 0,1 0 16,0 0-16,-1 0 0,1-44 16,0 44-16,-1 0 0,1-45 15</inkml:trace>
  <inkml:trace contextRef="#ctx0" brushRef="#br0" timeOffset="103374.744">25628 20404 0,'0'0'16,"0"-45"-16,0 90 31,0-1-31,45-44 0,-45 45 16,45 0-16,-45-1 15,44 1-15,1 0 16,-1-1-16,-44 1 0,45 0 16,0-1-16,-1 1 0,-44 0 15,45-1-15,0-44 0,-45 45 16,44-45-16,1 0 16,-45-45-1,0 1-15,45 44 16,-45-45-16,0 0 0,0 1 15,0-1 1,44 45 0,-44 45-1,45-1-15,0 1 16,-45 0 0,44-1-16,1 1 15,0-45-15,-1 45 0,1-45 16,-1 0-16,1 0 15,0-45-15,-45 0 16,0 1-16,0-1 16,-45 0-16,45 1 15,-45 44-15,1-45 16,-45 45-16,44 0 0,0 0 16,1 0-16,-1 0 15,0 0-15,1 0 0,-1 0 16,90 0-1,-1 0-15,1 0 16,0 45-16,44-45 16,0 0-16,-44 0 0,44 0 15,0 0-15,1-45 0,-46 45 16,46 0-16,-46 0 0,1-45 16,0 45-16,-1-44 0,-44-1 31,0 0-31,-44 45 15,-1 0 1,0 0-16,1 0 0,-1 0 16,0 45-16,45 0 15,0-1 1,45-44 0,0 0-16,-1 0 0,1 0 15,0 0-15,-1 0 0,1 0 16,0 0-16,-1 0 15,1 0-15,-45 45 79,44-45-79,-44 45 15,45-1-15,-45 1 0,45 0 16,-1-1-16,1 1 0,-45 44 15,45-44-15,-1 44 0,1-44 16,0 44-16,-1-44 0,1 44 16,0-44-1,-45-1-15,0 1 16,-45-45-16,0-45 16,1 45-1,-1-44-15,0-1 0,1 0 16,-1 1-16,0-1 0,45 0 15,0 1-15,0-46 0,0 46 16,0-1-16,45 1 0,0-1 16,-1 0-16,1 1 0,0 44 15</inkml:trace>
  <inkml:trace contextRef="#ctx0" brushRef="#br0" timeOffset="103769.7776">28575 21074 0,'0'0'0,"-45"0"31,45 44-31,-44-44 16,44 45-16,-45-45 0,0 44 15,45 1-15,-44 0 16,44-1-1,0 1-15,44-45 16,1 0 0,-45-45-1,45 45-15,-45-44 16,0-1 0,0 0-16,44 1 31,1 44-16,-45 44-15,45-44 16,-45 45-16,44 0 16,1-1-16,-45 1 15,45-45-15,-1 0 16</inkml:trace>
  <inkml:trace contextRef="#ctx0" brushRef="#br0" timeOffset="104121.7648">30227 20181 0,'-45'44'16,"45"1"-1,0-1-15,0 1 0,-44 44 16,44 1-16,0-46 0,0 46 16,0-1-16,0-44 0,0 44 15,0 0-15,0 1 0,44-1 16,1-45-16,0 46 0,-1-46 15,1 46-15,44-46 0,-44 1 16,44 0-16,-44-45 16,44 44-16,0-44 0,-44 0 15</inkml:trace>
  <inkml:trace contextRef="#ctx0" brushRef="#br0" timeOffset="104377.7378">30941 20493 0,'0'45'16,"0"-1"-1,0 1-15,45 0 16,-45-1-16,0 1 0,0 0 15,45-1-15,-45 1 0,44 0 16,-44-1-16,45 1 0,-45 0 16,45-45-16,-45 44 0,44-44 15</inkml:trace>
  <inkml:trace contextRef="#ctx0" brushRef="#br0" timeOffset="104729.6781">31522 20627 0,'44'0'15,"1"0"-15,0 0 16,-1 45 0,1-45-16,0 0 15,-1 0-15,1-45 16,0 45-16,-1-45 15,-44 1 1,0-1 0,0 0-16,-44 1 15,-1-1-15,0 45 32,45 45-32,0-1 15,0 1-15,0 0 16,0-1-16,0 1 0,0 0 15,0-1-15,0 1 0,0 0 16,45-1-16</inkml:trace>
  <inkml:trace contextRef="#ctx0" brushRef="#br0" timeOffset="105560.6313">33040 19913 0,'0'44'110,"0"1"-95,0 0-15,0-1 16,0 1-16,0 0 15,44-45-15,-44 44 16,0 1-16,0-1 0,0 1 16,0-90 46,0 1-62,0-1 0,0 1 16,0-1-16,0 0 0,-44 1 15,44-46-15,0 46 16,0-1-16,0 0 0,-45 1 16,45-1-16,45 45 31,-45 45-31,44-45 0,1 44 16,0 1-16,-1 0 0,1-1 15,0 1-15,-1 0 16,1-1-16,0-44 0,-1 45 15,1 0-15,0-1 16,-90-44 0,0 0-1,1 0-15,-1 0 0,-44 45 16,44-45-16,0 0 0,1 0 16,-46 0-16,46 0 15,44-45 1</inkml:trace>
  <inkml:trace contextRef="#ctx0" brushRef="#br0" timeOffset="106013.5721">33442 19957 0,'44'0'31,"1"0"-16,0 0 1,-1 0-16,1 0 16,-45 45-16,45-45 0,-45 45 15,0-1-15,0 1 16,0 0-16,0-1 16,0 1-16,0-1 31,0-88-16,0-1 1,0 1-16,44 44 0,-44-45 16,0 0-16,0 1 0,0-1 15,0 0-15,45 1 0,-45-1 16,45 90 31,-45-1-32,44 1-15,-44 0 0,45-45 0,-45 44 16,0 1-16,44 0 16,-44-1-16,0 1 15,45-1-15</inkml:trace>
  <inkml:trace contextRef="#ctx0" brushRef="#br0" timeOffset="106223.5448">33442 20672 0,'0'0'15,"44"0"1,1 0 0,0 0-16,-1 0 15,1 0-15,44 0 0,-44 0 16,0-45-16,-1 45 0,1 0 15,-1 0-15,1 0 0,0 0 16</inkml:trace>
  <inkml:trace contextRef="#ctx0" brushRef="#br0" timeOffset="106677.5194">33665 20984 0,'0'45'15,"45"-45"17,-1 0-32,1 0 31,-45 45-31,0-1 16,0 1-16,0-1 0,0 1 15,0 0-15,0-1 16,0-88 31,0-1-47,0 0 15,45 1-15,-45-1 16,0 1-16,0-1 0,44-44 16,-44 44-16,0 0 15,0 1-15,45 44 16,-45 44-1,44 1 1,-44 0-16,0-1 16,45 1-1,-45 0-15,45-1 16,-45 1-16,44-45 0,-44 44 16,45-44-16,0 0 15</inkml:trace>
  <inkml:trace contextRef="#ctx0" brushRef="#br0" timeOffset="107097.4882">33977 19645 0,'45'0'16,"0"44"-1,-1-44-15,-44 45 16,45 0-16,0-1 15,-1 46-15,1-46 0,0 46 16,-1-1-16,1-44 0,0 88 16,-1-43-16,1-1 0,0 0 15,44 1-15,-45 44 16,1-45-16,0 45 0,-1 0 16,-44-45-16,45 45 0,-45 0 15,0-45-15,0 45 0,-45-44 16,45-1-16,-44 0 0,-1 0 15,45 1-15,-45-46 0,1 1 16,-1 0-16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0.29586" units="1/cm"/>
          <inkml:channelProperty channel="Y" name="resolution" value="28.44444" units="1/cm"/>
          <inkml:channelProperty channel="T" name="resolution" value="1" units="1/dev"/>
        </inkml:channelProperties>
      </inkml:inkSource>
      <inkml:timestamp xml:id="ts0" timeString="2020-11-20T06:21:08.32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5447 3884 0,'0'44'0,"0"1"31,45-45 1,-1 0-32,46-45 15,-46 45-15,46-44 0,-46 44 16,46-45-16,-46 45 15,46 0-15,-1-44 0,-45 44 16,1 0-16,0-45 0,-1 45 16</inkml:trace>
  <inkml:trace contextRef="#ctx0" brushRef="#br0" timeOffset="181.007">5626 4241 0,'0'0'0,"0"45"16,0-1-16,44 1 16,1-45-16,44 0 15,-44 0-15,0-45 16,44 45-16,-44-44 0,44-1 16,0 0-16,-44 45 0</inkml:trace>
  <inkml:trace contextRef="#ctx0" brushRef="#br0" timeOffset="475.941">5983 3393 0,'0'0'16,"0"-45"-16,-45 45 0,1 0 16,44 45 15,44-45-31,1 44 15,44-44-15,-44 45 16,-1-45-16,46 45 0,-1-45 16,0 44-16,-44-44 0,44 45 15,-44 0-15,0-45 0,-1 44 16,1 46-16,-45-46 0,0 1 16,0 44-16,0-44 0,-45 44 15,1 0-15,-1-44 0,0 44 16,1-44-16,-1 0 0,45-1 15,0 1-15</inkml:trace>
  <inkml:trace contextRef="#ctx0" brushRef="#br0" timeOffset="1175.8423">8171 3571 0,'0'-44'0,"-45"44"16,45-45-16,0 0 15,0 90 17,0 0-17,0-1-15,0 1 0,0 0 16,0 44-16,0-44 0,0-1 15,0 45-15,0-44 0,0 0 16,-45-1-16,45 1 16,0-90-1,0 1-15,0-46 16,0 46-16,0-45 0,0-1 16,0 1-16,-44 0 0,44-1 15,0 1-15,0 0 0,0-1 16,0 46-16,0-1 0,0 1 15,-45-1 1,45 90 0,45-1-16,-45 1 15,44-1-15,1 46 0,-45-46 16,45 46-16,44-46 0,-44 1 16,-1 44-16,1-44 0,0 0 15,44-1-15,-45 1 0,-44 0 16,45-1-16,-45 1 15,0-1-15,0 1 0,-45 0 16,1-1-16,-1 1 0,1-45 16,-1 45-16,-44-45 0,44 44 15,0-44-15,1 0 16,44-44 0</inkml:trace>
  <inkml:trace contextRef="#ctx0" brushRef="#br0" timeOffset="1959.7376">8930 3393 0,'0'-45'15,"44"90"32,-44-1-47,45 1 16,-45 0-16,0-1 15,45 1-15,-1 0 16,-44-1-16,45-44 16,0 0-16,-45 45 0,44-45 15,1-45-15,0 1 16,-45-1-16,44 0 16,-44 1-16,45-1 0,-45-44 15,0 44-15,0 0 0,0 1 16,0-1-16,0 0 0,0 1 15,0-1-15,0 90 32,0 44-32,0-44 15,0-1-15,44 46 0,-44-1 16,0-44-16,45 44 0,-45 0 16,45 1-16,-45-1 0,44 0 15,-44 0-15,45 1 16,-45-46-16,0 1 0,0 0 15,0-1-15,-45-44 16,1-44-16,-1 44 16,45-45-16,-45 0 0,1 1 15,44-46-15,-45 46 0,45-46 16,0 1-16,0 45 0,0-46 16,0 46-16,45-1 0,-45 0 15,44 1-15,1-1 16,44 45-16</inkml:trace>
  <inkml:trace contextRef="#ctx0" brushRef="#br0" timeOffset="2211.7043">8439 4732 0,'0'0'0,"-90"134"0,1-45 0,0 1 16,44-46-16,0 1 0,45 0 15,45-45-15,0 0 0,-1 0 16,90 0-16,-44-45 0,88 0 16,-44 1-16,45-1 0,-1 0 15,1 1-15,-45-1 16,44 0-16,-44 1 0,-44-1 16,44 1-16,-45 44 0,0-45 15,-44 45-15,-1 0 0,-44 45 16,-44-45-16</inkml:trace>
  <inkml:trace contextRef="#ctx0" brushRef="#br0" timeOffset="2679.6408">8751 5625 0,'0'0'0,"0"45"0,0-1 16,-45-44-16,45 90 0,0-46 15,0 1-15,0 44 0,0-44 16,0 44-16,0-44 0,0 44 16,0-44-16,0 0 0,0-1 15,45-44-15,-45 45 0,45-90 16,-45 1 0,0-46-16,44 1 0,-44 0 15,0-1-15,0 1 0,0-45 16,0 45-16,0-1 15,0 1-15,0 0 0,0 44 16,0 1-16,0-1 16,45 45-16,0 45 15,-1-1-15,-44 1 16,45 44-16,0 0 0,-1 1 16,1-1-16,0 0 0,-1 1 15,1-1-15,0-44 0,-1 44 16,1-44-16,44-1 0,-89 1 15,45 0-15,-45-1 0,-45-44 32,0 0-32,1 0 15,-45-44-15,44 44 16,-44 0-16,44 0 0,-44 0 16,89-45-16,-45 45 0</inkml:trace>
  <inkml:trace contextRef="#ctx0" brushRef="#br0" timeOffset="3108.6341">9644 5714 0,'0'0'15,"45"-44"-15,-1 44 0,1 0 16,-45-45-16,45 45 31,-1 0-15,-44 45-16,45-45 15,-45 44-15,45 1 0,-45 0 16,0-1-16,0 1 0,0 0 16,44-1-16,-44 1 0,0 0 15,0-1-15,0-88 32,0-1-17,0 0-15,45 1 0,-45-46 16,45 1-16,-45 44 0,0-44 15,0 0-15,0 0 16,0 44-16,0 0 0,0 1 16,44-1-16,-44 90 31,0-1-15,45 1-16,-45 0 0,0-1 15,44 1-15,-44-1 0,45 1 16,0 0-16,-1-1 0,1-44 15,0 0-15,-1 0 0,46 0 16</inkml:trace>
  <inkml:trace contextRef="#ctx0" brushRef="#br0" timeOffset="3324.5545">11519 4196 0,'45'0'31,"0"0"-15,-1 0-16,1-44 16,0 44-16,-1-45 0,1 45 15,-1-45-15,1 45 16</inkml:trace>
  <inkml:trace contextRef="#ctx0" brushRef="#br0" timeOffset="3481.5344">11743 4330 0,'0'0'0,"-45"45"16,45 0-16,0-1 16,45-44-1,-1 0-15,1 0 16,44 0-16,0-44 0,1 44 15,-46-45-15,46 0 0</inkml:trace>
  <inkml:trace contextRef="#ctx0" brushRef="#br0" timeOffset="5589.2524">15493 2902 0,'0'0'0,"0"-45"0,0 0 16,0 90 30,45 0-30,-45-1-16,0 46 16,44-1-16,-44 0 0,0-44 15,45 44-15,-45 0 0,45-44 16,-45 44-16,0-44 0,44 0 16,-44-1-16,0 1 0,0 0 15,0-1-15</inkml:trace>
  <inkml:trace contextRef="#ctx0" brushRef="#br0" timeOffset="5793.266">15002 3973 0,'0'0'0,"45"0"31,-1 0-31,1 0 15,-1-45-15,46 45 0,-46 0 16,46-44-16,-1 44 0,0 0 16,1-45-16,-1 45 0,0-44 15,0 44-15,1-45 0,-1 45 16,-44 0-16,-1 0 16</inkml:trace>
  <inkml:trace contextRef="#ctx0" brushRef="#br0" timeOffset="6291.1572">15895 4196 0,'0'0'16,"0"45"-16,-45 0 0,45-1 16,-44-44-16,44 45 0,0 0 15,0-1-15,0 46 0,0-46 16,0 46-16,0-46 0,-45 1 15,45-1-15,0 1 0,0 0 16,0-1 0,0-88-1,0-1 1,0-44-16,0 44 16,0-44-16,0 44 0,0-44 15,0 0-15,0 44 0,0 0 16,0-44-16,-45 44 15,45 1-15,45 88 32,0 1-17,-1 0-15,-44-1 0,45 1 16,-1 44-16,-44-44 16,45 44-16,0-44 0,-45 0 15,44-1-15,-44 1 0,0-1 16,0 1-16,0 0 15,0-1-15,-44 1 16,-1-45-16,0 45 16,1-45-16,-1 44 0,1-44 15,-1 0-15,0 0 16</inkml:trace>
  <inkml:trace contextRef="#ctx0" brushRef="#br0" timeOffset="6724.1502">16029 4732 0,'0'0'0,"44"0"16,-44-44-16,45-1 15,-45 0-15,45 45 32,-1 0-17,1 0-15,-45 45 16,45-45-1,-45 45-15,0-1 0,0 1 0,0-1 16,0 1-16,0 0 16,0-1-16,0 1 15,0-90 17,44 1-17,-44-46-15,45 46 0,-45-45 16,45 44-16,-45-44 0,44-1 15,-44 46-15,0-1 0,0 0 16,0 1-16,0-1 16,45 45-16,-45 45 15,0-1-15,0 1 16,45 0-16,-45-1 16,44 46-16,-44-46 0,45 1 15,0 44-15,-1-44 0,1-1 16,44-44-16,-44 0 0,44 0 15,45-44-15</inkml:trace>
  <inkml:trace contextRef="#ctx0" brushRef="#br0" timeOffset="7792.9566">18083 2544 0,'0'0'0,"0"-44"0,0-1 0,44 45 16,-44-45-16,45 90 16,-45 0-16,0-1 0,45 46 15,-45-46-15,44 46 0,-44-1 16,45 0-16,-45 45 0,45-45 16,-45 1-16,44-1 0,-44 0 15,45 1-15,-45-1 0,44-44 16,-44-1-16,45 1 15,0-45-15,-1 0 16,-44-45-16,45 45 0,-45-44 16,45-46-16,-45 46 0,44-46 15,-44 46-15,0-46 0,0 46 16,0-1-16,0 0 0,45 1 16,0 88-1,-45 1 1,0 0-16,44-1 0,-44 1 15,45 0-15,-45-1 0,45-44 16,-45 45-16,44 0 16,1-45-16,0 0 15,-1 0-15,-44-45 16,45 0-16,-45 1 0,0-1 16,0 0-16,-45-44 0,45 44 15,-44 1-15,-1-1 0,0 1 16,1-1-16,-1 0 15,0 45-15,1 0 0,-1 0 16,90 45 0,-1 0-1,1-45-15,44 44 16,-44-44-16,0 0 0,44 0 16,0 0-16,-44-44 0,44-1 15,0 45-15,1-45 16,-46 1-16,1-1 0,0 0 15,-1 45-15,1-44 0,-45-1 16,-45 45 0,1 0-16,-1 0 0,0 45 15,1-45-15,-1 44 0,0 1 16,1-45-16,-1 45 0,45-1 16,0 1-16,0 0 15,45-45-15,-45 44 0,44-44 16,1 0-16,0 0 0,-1 0 15,1 0-15,0 0 16,-1-44-16,1 44 0,0-45 16,-1 45-16,1-45 0,-1 1 15,-44-1 1,0 90 31,45 44-47,-45-44 15,0 44-15,45-45 0,-45 90 16,44-44-16,1 44 16,0-45-16,-1 45 0,1 0 15,0 0-15,-45 0 0,44 0 0,1-45 16,-45 0-16,45 1 16,-45-1-16,0-44 0,0-1 15,0 1-15,-45-1 0,0-44 16,-44 0-16,44-44 0,1-1 15,-1-44-15,-44 0 0,44-1 16,45 1-16,-45 0 0,45-1 16,0-44-16,0 45 0,45 0 15,0 44-15,44-44 0,-44 44 16,44-44-16,0 44 0</inkml:trace>
  <inkml:trace contextRef="#ctx0" brushRef="#br0" timeOffset="8212.8999">21297 3795 0,'45'0'16,"-45"-45"-1,0 0 1,-45 1-1,1 44 1,44 44-16,-45-44 0,0 45 16,1 0-16,44-1 0,-45 1 15,45-1-15,-45-44 0,45 45 16,0 0-16,0-1 16,45-44-1,0 0-15,-1 0 16,-44-44-16,45-1 0,0 45 15,-45-45-15,44 1 0,-44-1 16,45 45-16,0 0 31,-1 0-15,-44 45-16,45-1 0,0 1 16,-45 0-16,44-45 15,1 44-15,-1 1 16,1-45-16</inkml:trace>
  <inkml:trace contextRef="#ctx0" brushRef="#br0" timeOffset="8578.899">22949 1875 0,'0'0'16,"-44"-45"-16,-1 45 16,0 0-16,45 45 15,-44-1-15,44 1 0,-45 44 16,0 1-16,1-1 15,44 45-15,-45 44 0,45-44 0,0 45 16,0 0-16,0-1 16,0 1-16,0-1 0,0 1 15,45-45-15,44 44 0,-44 1 16,44-45-16,0-45 0,45 45 16,-44-44-16,43-46 0,1 1 15,0-1-15,0-44 0,0 0 16</inkml:trace>
  <inkml:trace contextRef="#ctx0" brushRef="#br0" timeOffset="8829.9082">23887 2366 0,'-45'0'15,"45"44"17,0 1-32,45 44 15,-45-44-15,0 44 0,45-44 16,-45 44-16,44-44 0,-44 44 16,0 1-16,0-1 15,0-45-15,0 1 0,0 0 16,0-1-16</inkml:trace>
  <inkml:trace contextRef="#ctx0" brushRef="#br0" timeOffset="9162.9873">24155 2857 0,'44'-45'0,"1"45"16,0 0-1,-1 0-15,1 0 16,0 0-1,-1 0-15,1 0 0,0 0 16,44 0-16,-44-44 16,-1 44-16,1-45 0,0 45 15,-1-45-15,1 1 0,-45-1 16,0 0-16,0 1 16,-45 44-1,45-45-15,-44 45 0,44-45 16,-45 45-16,0 0 15,45 45-15,-44-45 0,44 45 16,0-1-16,0 1 0,0 0 16,0-1-16,0 1 0,0 44 15,0-44-15,44 0 0,-44-1 16,45 1-16</inkml:trace>
  <inkml:trace contextRef="#ctx0" brushRef="#br0" timeOffset="9802.8448">26030 2053 0,'0'0'0,"-45"0"0,45-44 16,0 88 15,0 1-31,0 0 16,0-1-16,45 1 0,-45 44 15,0-44-15,45 44 0,-45-44 16,0-1-16,0 1 16,0 0-16,0-1 0,0 1 15,0-90 17,0 1-32,0-1 0,0-44 15,-45 44-15,45-44 16,0 44-16,-45-44 0,45 44 15,0-44-15,0 44 0,0 1 16,0-1-16,0 90 31,45-45-31,-45 44 0,45 1 16,-1-45-16,1 45 16,0-1-16,-1 1 0,46 44 15,-46-44-15,1-1 0,0 1 16,-1 0-16,1-45 0,-45 44 15,44-44-15,-44 45 0,-44-45 32,-1 0-17,-44 0-15,44-45 0,1 45 16,-1 0-16,0 0 16,45-44-16,-44 44 0</inkml:trace>
  <inkml:trace contextRef="#ctx0" brushRef="#br0" timeOffset="10211.7904">26655 2143 0,'45'0'16,"-45"-45"0,44 45-16,1 0 15,0 0 1,-1 45-1,1-1-15,-45 1 16,0 0-16,45-1 16,-45 1-16,0-1 15,0 1-15,0-90 47,44 1-47,-44-1 0,0 1 16,45-1-16,-45 0 15,0 1-15,0-1 0,45 0 16,-45 1-16,0-1 0,0 0 16,44 90-1,-44 0 1,45-1-16,0 1 16,-45 0-16,44-1 15,-44 1-15,45 0 0,-45-1 16,0 1-16,0-1 0</inkml:trace>
  <inkml:trace contextRef="#ctx0" brushRef="#br0" timeOffset="10462.76">26343 2857 0,'0'0'0,"-90"45"0,46-1 0,-1 1 16,45 0-16,45-1 16,-1-44-16,1 0 0,89 0 15,-45-44-15,45-1 0,0 45 16,45-45-16,-45 1 0,0-1 16,-1 45-16,1-45 0,0 1 15,0 44-15,-44-45 0,-46 45 16,46 0-16,-46-45 15</inkml:trace>
  <inkml:trace contextRef="#ctx0" brushRef="#br0" timeOffset="10932.712">27102 3348 0,'0'0'0,"-45"45"16,0-45-16,45 44 0,45-44 31,0 0-15,-1 0-1,-44 45-15,45-45 0,-45 45 16,0-1 0,0 1-16,0 0 15,0-1 1,45-44 15,-45-44-31,0-1 16,44 45-16,1-45 0,-45 1 15,44-46-15,-44 46 0,45-1 16,-45-44-16,45 44 16,-45 0-16,44 45 0,-44-44 15,45 44 16,-45 44-31,0 1 0,0 0 16,45-1-16,-45 1 16,0 0-16,44-1 0,-44 1 15,45 0-15,0-1 0,-1 1 16,1 0-16,0-45 0,-1 44 16,46-44-16,-46 0 0</inkml:trace>
  <inkml:trace contextRef="#ctx0" brushRef="#br0" timeOffset="11236.6844">27995 937 0,'0'0'15,"44"0"-15,1 0 0,0 0 16,-1 45 0,1-1-16,-1 1 0,46 44 15,-46 1-15,46-1 0,-1 45 16,-44 0-16,44 44 16,0 1-16,-44 0 0,0-1 15,44 45-15,-45-44 0,1 44 16,-45-44-16,45-1 0,-45 46 15,0-46-15,-45 1 0,0-1 16,-44-44-16</inkml:trace>
  <inkml:trace contextRef="#ctx0" brushRef="#br0" timeOffset="12066.6302">13037 7858 0,'45'0'62,"0"0"-62,-1 0 0,1-45 16,44 45-16,-44 0 16,0-45-16,-1 45 15,1 0-15</inkml:trace>
  <inkml:trace contextRef="#ctx0" brushRef="#br0" timeOffset="12260.6494">13082 8081 0,'0'44'0,"45"-44"31,-1 0-16,1 0-15,0 0 16,-1 0-16,1 0 16,0 0-16,-1 0 0</inkml:trace>
  <inkml:trace contextRef="#ctx0" brushRef="#br0" timeOffset="12644.66">15493 7054 0,'0'0'0,"0"-45"15,0 1-15,-45 44 16,45 44 0,0 1-1,45 0-15,-45-1 16,45 45-16,-45-44 0,0 44 15,44 1-15,1-46 0,-45 46 16,45-46-16,-45 1 0,44 0 16,-44-1-16,0 1 15</inkml:trace>
  <inkml:trace contextRef="#ctx0" brushRef="#br0" timeOffset="12886.6275">15002 7992 0,'0'0'15,"0"44"-15,45-44 16,-1 0-16,45 0 16,-44 0-16,44-44 0,1 44 15,44-45-15,-45 45 16,0-45-16,45 45 0,-45-44 15,1 44-15,-1 0 16,0 0-16,1-45 0,-1 45 16,-44 0-16,-1 0 0</inkml:trace>
  <inkml:trace contextRef="#ctx0" brushRef="#br0" timeOffset="13495.5972">15672 8661 0,'-45'0'0,"45"-44"47,0-1-47,0 0 15,0 1-15,45 44 0,-1-45 16,1 45-16,0 0 16,-1 0-16,1 0 15,-1 0-15,-44 45 16,0-1-16,0 1 15,0 44-15,0-44 0,0 0 16,0-1-16,0 1 0,0-1 16,0 1-16,0 0 0,-44-45 15,44-45 1,0-44 0,44 44-16,-44 1 15,0-1-15,45-44 0,-45 44 16,0 0-16,45-44 0,-45 44 15,0 1-15,0-1 16,0 0-16,0 1 16,0 88-1,0 1-15,0 0 16,0-1-16,0 1 0,0 0 16,0 44-16,0-44 0,0 44 15,44-44-15,-44-1 0,0 45 16,0-44-16,45 0 15,0-45-15,-1 44 0,1-44 16,44 0-16,-44 0 0,44-44 16</inkml:trace>
  <inkml:trace contextRef="#ctx0" brushRef="#br0" timeOffset="13730.515">17056 7902 0,'0'-44'0,"0"-1"93,44 45-93</inkml:trace>
  <inkml:trace contextRef="#ctx0" brushRef="#br0" timeOffset="14334.4945">19243 7009 0,'0'-44'16,"0"-1"-16,0 0 15,0 1 1,0-1-16,0 0 16,45 45-16,0-44 15,-1 44-15,1 0 16,0 0-16,-45 44 0,44-44 16,1 45-16,-45 0 0,0-1 15,0 1-15,0 0 0,0-1 16,0 1-16,0 0 0,-45-1 15,1 1-15,44-90 32,0 1-17,44-1-15,-44 0 16,45-44-16,-45 44 16,45-44-16,-45 44 0,44 1 15,-44-46-15,45 46 0,-45-1 16,0 0-16,0 90 31,0 0-15,0-1-16,0 1 0,45 44 15,-45-44-15,0 0 0,0 44 16,0-44-16,44-1 0,-44 1 16,45 0-16,0-1 15,-45 1-15,44-1 0,1-44 16,-1 0-16,1 0 0</inkml:trace>
  <inkml:trace contextRef="#ctx0" brushRef="#br0" timeOffset="14570.5074">19243 7411 0,'-44'45'0,"-1"-1"16,45 1-16,0 0 15,45-45-15,-1 0 16,46 0-16,-1 0 16,0 0-16,45-45 0,-44 45 15,44-45-15,-45 45 0,45-44 16,-45 44-16,45-45 16,-45 0-16,1 45 0,-1-44 15,0 44-15,-44 0 0</inkml:trace>
  <inkml:trace contextRef="#ctx0" brushRef="#br0" timeOffset="15206.3773">19556 8125 0,'0'-44'16,"45"44"0,-45 44-1,0 1 1,0 0-16,0-1 0,0 46 15,0-46-15,0 1 0,0 44 16,0-44-16,0 0 16,-45 44-16,45-44 0,0-1 15,0-88 17,0-1-32,0 0 15,0 1-15,0-46 0,0 46 16,0-46-16,0 1 15,0 44-15,0 1 0,0-1 0,0 0 16,0 1-16,0-1 16,0 90 15,45-45-31,-45 44 16,44 1-16,1-45 15,0 45-15,-1-1 0,1 1 16,0 0-16,-1-1 0,1 1 15,-1-45-15,1 45 0,-45-1 16,45-44-16,-45 45 0,0 0 16,0-1-1,-45 1-15,0-45 0,1 45 16,-45-1-16,44 1 0,0-45 16,1 44-16,-46-44 0,46 0 15,-1 0-15,45-44 16</inkml:trace>
  <inkml:trace contextRef="#ctx0" brushRef="#br0" timeOffset="15686.3148">20092 8349 0,'0'0'0,"44"-45"0,-44 0 15,45 45 1,-45-44-16,45 44 15,-45-45-15,44 45 16,1 0 0,-45 45-1,45-1 1,-45 1-16,0 0 0,44-1 16,-44 1-16,0 0 15,0-1-15,0 1 0,0 0 16,0-1-16,0 1 15,0-90 1,0 1-16,0-1 16,0 0-16,0 1 15,45-1-15,-45-44 0,0 44 16,0-44-16,0 44 0,0 0 16,45 1-16,-45-1 0,0 1 15,0 88 16,0 1-15,44-1 0,-44 1-16,0 0 0,45-1 15,-45 1-15,45 44 0,-45-44 16,0 0-16,44-1 0,-44 1 16,45 0-16,0-1 15,-1-44-15</inkml:trace>
  <inkml:trace contextRef="#ctx0" brushRef="#br0" timeOffset="16894.0954">22101 6384 0,'0'0'0,"0"-44"0,0-1 16,0 90 15,0-1-15,0 1-16,45 44 0,-45-44 15,0 44-15,44 0 0,-44 1 16,45-1-16,-45 0 0,0 1 16,0-46-16,45 45 15,-45-44-15,0 0 0,0-1 16,0 1-16,44-45 0,1-45 16,0 1-16,-45-1 15,44 0-15,1 1 0,-45-1 16,44-44-16,-44 44 0,0 1 15,45-46-15,-45 46 0,0-1 16,45 45 0,-45 45-1,44-1-15,-44 1 16,0 0-16,45-45 0,-45 44 16,45 1-16,-45 0 0,0-1 15,44-44-15,-44 45 0,45-45 16,0 0-1,-1 0-15,-44-45 16,45 1-16,-45-1 0,0 0 16,0 1-16,0-1 0,-45 0 15,1-44-15,-1 44 16,0 1-16,1-1 0,-1 45 16,45-45-16,-45 45 15,1 0-15,44 45 16,0 0-1,44-45-15,1 44 0,0 1 16,44-45-16,-44 45 0,44-45 16,0 0-16,1 0 0,-1 0 15,0-45-15,-44 45 0,44-45 16,-44 1-16,-1 44 0,1-45 16,-45 0-16,45 1 0,-45-1 15,0 0-15,-45 45 16,0 0-1,1 0-15,-1 0 0,0 0 16,1 0-16,-1 45 0,0 0 16,1-45-16,44 44 0,0 1 15,0 0-15,0-1 16,44-44-16,1 45 16,0-45-16,-1 0 0,1 0 15,0-45-15,-1 45 16,1-44-1,0 44-15,-45-45 16,0 0 0,44 90 31,-44 0-47,0-1 0,0 1 15,45 44-15,-45 1 0,0-46 16,45 90-16,-1-45 0,-44 1 15,45 44-15,-45-45 0,0 0 16,45 1-16,-45-1 0,0 0 16,44 1-16,-44-1 0,0-45 15,0 1-15,0 0 0,-44-1 16,44 1-16,-45-45 0,0 0 16,1 0-16,-1 0 15,0 0-15,-44-45 0,44 1 16,1-46-16,-1 1 0,45 0 15,0 0-15,0-1 0,0 1 16,45 0-16,-1-1 0,1 1 16,0 44-16,44-44 15,0 44-15,1 45 0</inkml:trace>
  <inkml:trace contextRef="#ctx0" brushRef="#br0" timeOffset="17334.008">24825 7768 0,'0'45'16,"-45"-45"15,0 0-15,1 0-16,-1 0 15,45 45 1,-45-1-16,45 1 0,0 0 16,0-1-1,0 1-15,45-45 32,0 0-32,-1-45 15,1 1-15,0-1 16,-45 0-16,44 45 15,-44-44-15,45 44 32,-1 44-17,1-44 1,-45 45-16,45-45 16,-45 45-16,44-45 15,1 44-15,0 1 16</inkml:trace>
  <inkml:trace contextRef="#ctx0" brushRef="#br0" timeOffset="17854.9657">26209 5447 0,'0'0'16,"44"-45"-16,-44 0 0,0 1 15,45 44-15,-45-45 0,0 90 32,0-1-32,-45 1 0,45 44 15,-44 0-15,-1 1 0,0 44 16,1 0-16,-1 0 0,0 0 15,1 0-15,44-1 16,0 46-16,0-45 0,0 0 16,0 45-16,0-46 0,0-43 15,44 44-15,1-45 0,0 0 16,-1 1-16,46-1 0,-1-44 16,-44 44-16,44-44 15,0-1-15,-44 1 0,-1-1 16,46-44-16,-46 45 0,1-45 15,0 0-15</inkml:trace>
  <inkml:trace contextRef="#ctx0" brushRef="#br0" timeOffset="18295.934">27459 5670 0,'44'0'47,"1"44"-32,-45 1 1,45 0-16,-45 44 0,44-44 15,-44-1-15,45 46 0,-45-46 16,0 46-16,0-46 16,45 1-16,-45 0 0,0-1 15,0 1-15,44-45 16</inkml:trace>
  <inkml:trace contextRef="#ctx0" brushRef="#br0" timeOffset="18508.9065">28173 5848 0,'45'0'16,"-1"0"0,1 0 15,0 0-16,-1 0-15,1 0 0,0 0 16,-1 0-16,1-44 0,0 44 16,-1-45-16,1 45 0</inkml:trace>
  <inkml:trace contextRef="#ctx0" brushRef="#br0" timeOffset="18758.7817">28441 5447 0,'0'0'0,"-45"0"16,1 0-1,-1 0 1,45 44-16,0 1 16,0-1-16,0 1 15,0 0-15,0-1 16,0 46-16,45-46 0,-45 1 15,0 0-15,0 44 0,44-44 16,-44-1-16,45 1 0,-45 0 16,45-45-16,-45 44 15</inkml:trace>
  <inkml:trace contextRef="#ctx0" brushRef="#br0" timeOffset="19317.8372">29870 5045 0,'0'44'0,"0"1"16,0 0 0,0-1-16,44 1 15,-44 0-15,45-1 0,-45 1 16,0 0-16,45-1 15,-45 1-15,0-1 0,44 1 16,-44 0-16,0-90 47,0 0-47,0 1 16,-44-1-16,44-44 0,0 44 15,-45-44-15,45 44 0,-45 1 16,45-46-16,0 46 0,0-1 15,0 0 1,0 90 15,45-45-31,-45 45 0,45-1 16,-1 1-16,1 0 0,0-1 16,-1 1-16,1 0 15,0-1-15,-1 1 0,1 0 16,0-1-16,-1 1 0,-44-1 15,45-44-15,-45 45 16,0 0 0,-45-45-1,1 0-15,-1 0 0,0 0 16,1 0-16,-1 0 16,0 44-16,1-44 0,-1 0 15</inkml:trace>
  <inkml:trace contextRef="#ctx0" brushRef="#br0" timeOffset="19757.8041">30540 5223 0,'0'0'0,"44"0"0,-44-44 16,45 44-16,-1-45 15,1 45 1,0 0-16,-1 0 15,1 45-15,0-1 16,-45 1 0,0 0-16,44-1 15,-44 1-15,0 0 16,0-1-16,-44 1 16,-1-45-1,45-45 1,0 1-16,0-1 15,0 0-15,0 1 0,0-46 16,0 46-16,0-1 0,0 0 16,0 1-16,0-1 15,0 0-15,45 45 16,-1 0-16,-44 45 16,45-45-16,-45 45 15,45-1-15,-45 1 0,44 0 16,1-1-16,-45 1 0,45 0 15,-1-1-15,-44 1 0,45 0 16,0-1-16,-45 1 0,44-1 16,-44 1-16,45-45 0</inkml:trace>
  <inkml:trace contextRef="#ctx0" brushRef="#br0" timeOffset="19996.7731">30316 5848 0,'0'0'0,"-44"45"15,44 0-15,-45-45 0,45 44 16,45-44-16,-1 0 16,46 0-16,-46 0 0,46 0 15,-1-44-15,0 44 0,45-45 16,-45 45-16,1-45 15,-1 45-15,0-44 0,1 44 16,-1 0-16,0-45 0,-44 45 16</inkml:trace>
  <inkml:trace contextRef="#ctx0" brushRef="#br0" timeOffset="20487.8231">30941 6518 0,'0'0'0,"0"45"0,-44-45 16,-1 0-16,90 0 31,-45 44-15,44-44-16,-44 45 0,45-45 16,-45 45-16,0-1 15,0 1-15,0 0 16,-45-1-16,45 1 15,0 0-15,0-1 16,-44-44-16,44-44 31,44 44-31,-44-45 0,45 0 16,0 1-16,-45-46 0,44 46 16,1-1-16,-45 0 15,45 1-15,-1-46 0,1 46 16,-45-1-16,0 1 15,0 88 17,0 1-17,0-1-15,0 1 0,0 0 16,0 44-16,0-44 0,0 44 16,0-44-16,0-1 0,0 46 15,0-46-15,45 1 0,-1-45 16,1 45-16,-1-45 15,1 0-15,44 0 0,-44 0 16,0 0-16</inkml:trace>
  <inkml:trace contextRef="#ctx0" brushRef="#br0" timeOffset="20838.0315">31299 3928 0,'0'45'32,"0"0"-32,44-1 0,1 46 15,44-1-15,-44 0 0,44 45 16,0 0-16,1 0 0,-1 0 15,45 45-15,-89-1 0,44 1 16,0 44-16,-44-44 0,44-1 16,-44 46-16,-1-46 0,1 1 15,0-1-15,-1 1 16,-44 0-16,0-46 0,0 1 16,0 0-16,-44-44 0,-1-1 15,0 0-15,-44 1 16,0-46-16,0 46 0,-1-90 15</inkml:trace>
  <inkml:trace contextRef="#ctx0" brushRef="#br0" timeOffset="44688.8388">12903 11831 0,'0'45'0,"45"-45"31,0 0-16,-1 0-15,1 0 16,0 0-16,-1 0 0,46 0 16,-46-45-16,46 45 15,-46 0-15,45-44 0,-44 44 16,0 0-16,-1 0 0,1-45 16,0 45-16,-45 45 15</inkml:trace>
  <inkml:trace contextRef="#ctx0" brushRef="#br0" timeOffset="44908.8093">13127 12278 0,'0'0'0,"0"44"0,44-44 16,1 0-1,0 0-15,-1 0 16,46 0-16,-46-44 16,1 44-16,44-45 0,-44 45 15,-1 0-15,46 0 0,-46-45 16,1 45-16</inkml:trace>
  <inkml:trace contextRef="#ctx0" brushRef="#br0" timeOffset="45244.7642">16029 10804 0,'-45'-44'16,"0"44"0,45 44-1,0 1 1,45 0-16,-45 44 16,0-44-16,45-1 15,-45 46-15,44-46 0,-44 45 16,45-44-16,0 44 0,-45-44 15,44 0-15,-44-1 0,0 1 16,45 0-16</inkml:trace>
  <inkml:trace contextRef="#ctx0" brushRef="#br0" timeOffset="45454.8764">15672 11742 0,'0'0'0,"0"45"16,44-45 0,1 0-1,0 0-15,-1-45 0,45 0 16,1 45-16,-46-44 0,46-1 16,-1 0-16,0 1 15,1 44-15,-1-45 0,-44 45 16,-1 0-16</inkml:trace>
  <inkml:trace contextRef="#ctx0" brushRef="#br0" timeOffset="45919.8922">16341 12055 0,'0'0'0,"-44"44"0,44 1 15,-45-45-15,90-45 31,-1 45-31,1 0 16,0-44 0,-1 44-16,1 0 15,0 0-15,-45 44 16,0 1-16,0-1 0,0 1 16,0 0-16,0 44 0,0-44 15,0-1-15,0 1 0,0 0 16,0-1-16,0-88 31,0-1-31,0 0 16,0 1-16,0-1 0,44 0 15,-44 1-15,0-46 16,0 46-16,45-1 16,-45 90 30,0-1-46,0 1 0,0 0 16,45-1-16,-45 1 0,0 44 16,44-44-16,-44 0 0,45 44 15,-1-44-15,1-1 0,0 1 16,-1 0-16,1-45 0,0 0 16</inkml:trace>
  <inkml:trace contextRef="#ctx0" brushRef="#br0" timeOffset="47033.774">17815 10849 0,'0'0'0,"0"-89"16,0 44-16,0 0 15,0 90 1,0 0 0,44-1-16,1 46 15,-45-1-15,45-44 0,-1 89 16,1-45-16,0 0 0,-1 0 16,1 45-16,0-44 0,-1-1 15,1-44-15,0 44 0,-1-44 16,1-45-16,-1-45 15,-44 0 1,45-44-16,-45 44 0,0-44 16,0 0-16,0-1 0,0 1 15,0 44-15,0 1 0,0-1 16,45 45 0,-1 45-1,1-1 1,0 1-16,-45 0 0,44-1 15,1 1-15,0 0 0,-1-1 16,1-44-16,0 45 0,-1-45 16,1 0-16,0 0 0,-1 0 15,1-45-15,-45 1 0,0-1 16,0-44-16,0 44 0,0 0 16,0-44-16,-45 45 15,1-1-15,-1 0 0,0 1 16,-44-1-16,44 45 15,-44 0-15,44 0 0,1 0 16,-1 0-16,45 45 16,45-1-1,-1-44-15,1 45 0,0-45 16,-1 0-16,46 0 0,-46 0 16,1 0-16,44 0 0,0 0 15,-44-45-15,44 1 16,-44-1-16,44 0 0,-44 1 15,0 44-15,-45-45 0,44 0 16,-44 1-16,0-1 16,-44 45-16,-1-45 15,0 45-15,1 0 0,-1 0 16,0 45-16,45 0 0,-44-45 16,44 44-16,0 1 0,-45 0 15,45-1-15,0 1 0,0 0 16,45-1-16,-1 1 15,1-45-15,0 0 16,-1 0-16,1-45 0,0 45 16,-1-44-16,1-1 0,0 45 15,-45-45-15,44 45 0,-44-44 16,0-1 0,0 90 15,0-1-31,45 1 15,-45 0-15,45 44 0,-45-44 16,44 44-16,1 0 16,-45 0-16,44 45 0,1-44 15,0 44-15,-1-45 0,1 0 16,0 45-16,-45-45 0,0 1 16,0-46-16,0 46 0,0-46 15,-45 1-15,0-45 0,1 0 16,-46 0-1,90-45-15,-44 1 0,-1-1 16,1-44-16,44-1 0,0 1 16,0 0-16,0 0 0,44-45 15,1 44-15,-1 1 0,46 44 16,-46-44-16</inkml:trace>
  <inkml:trace contextRef="#ctx0" brushRef="#br0" timeOffset="47436.7742">20985 11787 0,'0'0'0,"0"-45"16,0 0-16,0 1 15,-45-1-15,0 45 16,1 0-16,-1 0 15,45 45-15,-44-45 0,44 44 16,0 1-16,0 0 16,-45-1-16,45 1 15,0 0-15,45-45 16,-1 0 0,1 0-16,-1 0 15,-44-45-15,45 45 0,0-45 16,-1 1-16,1-1 15,0 45-15,-1 0 32,1 0-32,0 0 15,-45 45-15,44-45 16,-44 44-16,45-44 16,-45 45-16,45-45 0,-45 45 15,44-45-15</inkml:trace>
  <inkml:trace contextRef="#ctx0" brushRef="#br0" timeOffset="47779.7345">22905 9688 0,'0'0'16,"-45"0"-16,0 0 16,1 45-16,-1-1 15,0 1-15,1 44 0,-1 1 16,0 44-16,1-45 0,-1 45 16,1 0-16,-1 0 0,45 44 15,-45-44-15,45 45 0,0-1 16,45 1-16,-45-45 0,89 0 15,-44 0-15,44-45 16,0 45-16,45-45 0,-44 1 16,44-46-16,0 1 0,-1 0 15,1-1-15,-44-44 0,44 0 16,-45-44-16</inkml:trace>
  <inkml:trace contextRef="#ctx0" brushRef="#br0" timeOffset="48016.6973">23842 10403 0,'0'0'0,"0"-45"16,0 0-16,0 90 31,0 0-31,0-1 16,45-44-16,-45 45 15,45-1-15,-1 1 0,-44 44 16,45-44-16,0 0 0,-45-1 16,44 1-16,-44 0 0,0-1 15,45-44-15</inkml:trace>
  <inkml:trace contextRef="#ctx0" brushRef="#br0" timeOffset="48199.712">24244 10626 0,'0'0'0,"0"-45"0,45 0 16,-1 45-16,1 0 16,0 0-1,-1 0-15,1 0 16,0 0-16,44 0 0,-44-44 16,-1 44-16,1 0 0,0-45 15,-1 1 1</inkml:trace>
  <inkml:trace contextRef="#ctx0" brushRef="#br0" timeOffset="48371.7199">24691 10313 0,'0'0'0,"-45"0"15,0 0-15,45 45 47,0 0-47,0-1 16,0 1-16,0-1 0,0 1 15,0 44-15,0-44 0,45 0 16,-45-1-16,0 1 16,45 0-16</inkml:trace>
  <inkml:trace contextRef="#ctx0" brushRef="#br0" timeOffset="48885.6777">25851 9733 0,'0'0'0,"45"0"16,-45 44 0,0 1-16,0 0 15,0-1-15,45 1 0,-45 0 16,0 44-16,0-44 0,0 44 15,44-44-15,-44-1 0,0 1 16,0 0-16,0-1 0,45-44 16,-45-44 15,0-1-31,0 0 0,0-44 16,-45 44-16,45-44 0,-44 0 15,44-1-15,-45 46 16,0-46-16,45 46 0,0-1 15,0 1-15,45 88 32,0 1-32,-1-1 0,1 1 15,0 0-15,-1-1 0,1 1 16,0 0-16,-1 44 0,1-44 16,0-1-16,-1 1 15,-44 0-15,45-1 0,-45 1 16,0 0-16,-45-1 15,1-44-15,-1 0 16,0 0-16,1 0 16,-1 0-16,0-44 0,45-1 15</inkml:trace>
  <inkml:trace contextRef="#ctx0" brushRef="#br0" timeOffset="49323.6846">26432 9867 0,'0'0'0,"45"0"0,-45-45 16,44 45 0,-44-45-16,45 45 15,-1 0 1,1 0-16,0 0 16,-1 0-1,-44 45-15,45 0 0,-45-1 16,0 1-1,0 0-15,0-90 47,0 0-31,0 1-16,0-1 0,45 0 16,-45 1-16,0-45 15,0 44-15,0 0 0,0 1 16,44-1-16,-44 0 15,0 90 1,45-45-16,0 45 16,-45-1-16,44 1 0,-44 0 15,45-1-15,-45 1 0,0-1 16,45 1-16,-45 0 16,44-1-16,-44 1 0,45 0 15,0-1-15,-45 1 16,0 0-16</inkml:trace>
  <inkml:trace contextRef="#ctx0" brushRef="#br0" timeOffset="49539.6562">26253 10536 0,'0'0'0,"-44"45"0,44 0 15,0-1-15,44-44 31,46 0-31,-46 0 0,46 0 16,-1 0-16,-45 0 0,46 0 16,-1-44-16,0 44 15,45-45-15,-44 45 0,-1 0 16,0 0-16,0 0 0,-44 0 16</inkml:trace>
  <inkml:trace contextRef="#ctx0" brushRef="#br0" timeOffset="49980.5289">26878 11072 0,'0'0'0,"0"45"15,-44 0-15,44-1 0,-45 1 16,90-45 31,-45 44-32,0 1 1,0 0-16,0-1 16,0 1-16,0 0 0,0-1 15,0-88 17,44-1-17,-44 0-15,45-44 0,-45 44 16,45 1-16,-45-45 0,44 44 15,-44 0-15,45 1 0,-45-1 16,0 0-16,45 45 16,-45 45-1,0 0 1,0-1-16,0 1 16,0 0-16,0-1 0,0 1 15,44-1-15,-44 46 0,45-46 16,0 1-16,-1 44 15,45-44-15,-44-45 0,44 0 16,1 0-16</inkml:trace>
  <inkml:trace contextRef="#ctx0" brushRef="#br0" timeOffset="50305.562">27191 9108 0,'0'0'0,"0"-45"16,45 45-1,-45 45 1,89-1-16,-45-44 0,1 45 16,44 44-16,1-44 0,-1 44 15,45 1-15,-45-1 0,1 45 16,-1 0-16,0 0 0,0 0 15,1 44-15,-1-44 0,-44 45 16,-1-45-16,1 44 16,-45-44-16,0 0 0,0 0 15,0 0-15,0-45 0,-45 1 16,1-1-16,44-44 0,-45 44 16,0-44-16,1-45 15</inkml:trace>
  <inkml:trace contextRef="#ctx0" brushRef="#br0" timeOffset="51027.5189">28620 8483 0,'0'-45'0,"-45"45"16,45-45-16,45 45 16,-1 0-1,1 0 1,0 45 0,-45 0-1,0-1-15,0 1 16,0 0-16,0-1 15,0-88 17,44-1-32,-44 0 15,0 1-15,0-1 16,45 0-16,-45 1 16,0-1-16,45 0 15,-45 90 16,44 0-31,-44-1 16,0 1-16,45 0 0,-45-1 16,0 1-16,44 0 0,-44-1 15,45 1-15,0 0 16</inkml:trace>
  <inkml:trace contextRef="#ctx0" brushRef="#br0" timeOffset="51228.4923">29423 8349 0,'0'0'0,"0"-45"16,0 90 15,-44-1-31,44 1 16,0 0-16,-45-1 0,45 46 15,-45-46-15,45 46 0,-44-1 16,44 0-16,0-44 0,0 44 15,0-44-15,0-1 16</inkml:trace>
  <inkml:trace contextRef="#ctx0" brushRef="#br0" timeOffset="51727.4482">29736 8617 0,'0'0'0,"0"-45"0,45 45 16,-45-45-16,44 45 0,-44 45 47,0 0-47,0-1 15,0 1-15,0 0 0,0-1 16,0 1-16,0-1 0,0 1 16,0 0-16,0-90 31,0 0-16,0 1-15,0-1 0,-44-44 16,44 44-16,0 1 0,0-46 16,0 46-16,0-1 15,0 0-15,0 1 16,44 44 0,1 44-16,-45 1 15,44 0-15,1-45 16,-45 44-16,45 1 0,-1 0 15,1-1-15,0 1 16,-45 0-16,44-1 0,1 1 16,0-45-16,-45 44 15,0 1 1,-45-45-16,0 0 16,1 0-16,-1 0 0,0 0 15,1 0-15,-1 45 0,0-45 16,1 0-16,44-45 31</inkml:trace>
  <inkml:trace contextRef="#ctx0" brushRef="#br0" timeOffset="52159.5291">30406 8483 0,'0'0'0,"44"0"16,-44-45-1,45 45-15,-45-45 16,45 45 0,-45 45-1,44-45-15,-44 45 0,45-1 16,-45 1-16,44 0 16,-44-1-16,0 1 15,0 0-15,0-1 0,0 1 16,0-1-16,0 1 15,0-90 17,0 1-32,45-45 15,-45 44-15,0 0 0,45 1 16,-45-46-16,0 46 0,0-1 16,0 0-16,44 1 15,-44-1-15,0 90 31,0-1-31,0 1 0,0 0 16,0-1-16,45 46 16,-45-46-16,45 1 15,-45 0-15,44 44 0,1-45 16,-45 1-16</inkml:trace>
  <inkml:trace contextRef="#ctx0" brushRef="#br0" timeOffset="54643.6783">5135 14867 0,'0'45'0,"44"-45"47,1 0-31,0 0-16,-1 0 15,1 0-15,-1 0 0,1 0 16,0 0-16,-1 0 16,1 0-1</inkml:trace>
  <inkml:trace contextRef="#ctx0" brushRef="#br0" timeOffset="54836.6489">5179 15135 0,'-44'0'15,"88"0"1,1 0-16,0 0 16,-1 0-1,1-44-15,-1 44 0,1 0 16,0-45-16</inkml:trace>
  <inkml:trace contextRef="#ctx0" brushRef="#br0" timeOffset="55147.5572">5358 14555 0,'44'44'62,"1"-44"-46,0 45-16,-1 0 0,46-1 16,-46 1-16,1-45 15,0 45-15,44-1 0,-44-44 16,-1 45-16,1 0 0,0-1 15,-45 1-15,0 0 16,0-1-16,0 46 0,0-46 16,-45 1-16,0-1 0,45 1 15,-44 0-15,44-1 16</inkml:trace>
  <inkml:trace contextRef="#ctx0" brushRef="#br0" timeOffset="55753.4756">6921 14421 0,'0'0'16,"44"0"-16,-44-45 0,45 1 16,-45 88 15,0 1-31,0 0 0,44-1 15,-44 1-15,45-1 0,-45 46 16,45-1-16,-45-44 16,44 44-16,-44-44 0,45 44 15,-45 0-15,45-44 0,-1 0 16,1-1-16,0-44 16,-1 0-16,1-44 15,0 44-15,-45-45 0,44 0 16,-44 1-16,45-1 15,-45 0 1,45 45 0,-1 0-1,1 0 1,-45 45-16,44-45 16,1 45-1,0-45-15,-1 0 31,1 0-31,-45-45 16,45 45-16,-45-45 0,44 1 16,-44-1-16,0 0 15,45 45 1,0 0 0,-45 45-16,44-45 15,-44 45-15,45-45 0,-45 44 16,45-44-16,-45 45 0,0 0 15,44-45 1,-44-45 0</inkml:trace>
  <inkml:trace contextRef="#ctx0" brushRef="#br0" timeOffset="55905.4994">7769 14332 0,'0'0'0,"-45"0"15,45-45-15,-44 45 0,-1-45 16,45 90 15,0 0-15,0-1-16</inkml:trace>
  <inkml:trace contextRef="#ctx0" brushRef="#br0" timeOffset="56443.384">7233 15984 0,'0'44'16,"-45"1"-16,1-45 16,-1 0 15,45 45-16,0-1-15,0 1 16,0-1-16,0 1 0,0 44 16,0-44-16,0 44 15,45 1-15,-45-46 0,0 1 0,0 0 16,0-1-16,0-88 31,0-1-31,0 0 16,0-44-16,0 44 0,0-44 15,0 0-15,0 44 16,0-44-16,0 44 0,0 1 16,0-1-16,0 0 31,44 45-31,1 45 16,0 0-16,-1-1 15,-44 1-15,45-1 0,0 1 16,-1 0-16,1-1 15,-45 1-15,45 0 0,-1-1 16,-44 1-16,0 0 0,0-1 16,0 1-16,0 0 0,-44-1 15,-1 1 1,-44 0-16,44-1 0,0-44 16,1 0-16,-1 0 0,0-44 15,45-1-15</inkml:trace>
  <inkml:trace contextRef="#ctx0" brushRef="#br0" timeOffset="56872.3258">7680 16162 0,'0'0'0,"44"0"47,-44 45-47,45-1 15,-1-44 1,-44 45-16,0 0 16,45-45-16,0 44 0,-45 1 15,0 0-15,0-1 0,0 1 16,0 0 0,44-45-1,-44-45 1,0 0-16,0 1 15,0-1-15,0 0 0,45 1 16,-45-46-16,0 46 0,45-1 16,-45 1-16,0 88 47,44 1-47,-44-1 15,0 1-15,0 0 0,0-1 16,0 1-16,45 0 0,-45 44 15,45-44-15,-1-1 16,1-44-16,0 0 16,-1 0-16</inkml:trace>
  <inkml:trace contextRef="#ctx0" brushRef="#br0" timeOffset="57067.3642">8572 16251 0,'45'45'15,"-45"0"1,45-45 0,-1 0-1,-44 44-15,45-44 16,0 0-16,-1 0 0,1 0 16,0 0-16,-1 0 0,46 0 15,-46 0-15,1 0 0</inkml:trace>
  <inkml:trace contextRef="#ctx0" brushRef="#br0" timeOffset="57285.2705">8974 16118 0,'0'0'0,"-44"0"0,88 0 47,-44 44-47,45-44 0,-45 45 15,45-45-15,-45 44 16,44-44-16,-44 45 16,0 0-16,0-1 15,0 1-15,0 0 0,0-1 16,0 1-16</inkml:trace>
  <inkml:trace contextRef="#ctx0" brushRef="#br0" timeOffset="57621.2257">9510 16207 0,'0'0'0,"0"44"16,0 1 0,0 0-1,0-1-15,0 46 16,0-46-1,0 1-15,0 0 0,45-1 16,-1-44-16,-44 45 16,45-45-16,0-45 15,-1 45-15,-44-44 0,45-1 16,-45 0-16,0 1 0,0-1 16,0 0-16,-45 45 0,45-44 15,-44-1-15,-1 45 0,0-45 16,1 45-16,-1 0 15</inkml:trace>
  <inkml:trace contextRef="#ctx0" brushRef="#br0" timeOffset="58303.3909">11073 14555 0,'0'-45'0,"0"1"0,0-1 16,44 90 15,-44-1-31,45 45 16,-45-44-16,45 44 0,-1-44 15,-44 44-15,45-44 0,-45 0 16,45-1-16,-45 1 16,0 0-16,0-90 31,0 0-31,-45 1 16,45-1-16,-45-44 0,1-1 15,-1 46-15,45-46 0,-45 1 16,1 0-16,44 44 0,-45 1 15,45-1-15,0 0 0,0 90 32,45 0-32,-1-1 15,1 1-15,0 0 16,-1-1-16,46 45 0,-46-44 16,1 44-16,0-44 0,44 0 15,-44 44-15,44-44 0,-44-45 16,-1 44-16,1 1 0,-1-45 15,-88 0 1,44 45 0,-89-45-16,44 44 0,0-44 15,-44 0-15,44 45 0,-44-45 16,44 0-16,1 0 16</inkml:trace>
  <inkml:trace contextRef="#ctx0" brushRef="#br0" timeOffset="58861.3163">11966 14555 0,'0'44'0,"0"1"15,0 0 1,44-45-16,-44 44 15,45 1-15,-45 0 16,45-1-16,-1-44 16,-44 45-16,45-45 15,0 0-15,-1 0 16,1 0-16,0-45 16,-1 1-16,-44-1 15,45 0-15,-45 1 0,0-1 16,0 0-16,0 1 15,0-1-15,0 1 0,0-1 16,0 0-16,45 45 16,-45 45-1,0 0 1,44-1-16,-44 1 16,45-1-16,-45 1 0,45 0 15,-45 44-15,0-44 0,44 44 16,-44 0-16,0-44 0,0 44 15,0 1-15,0-46 0,0 1 16,0-1-16,0 1 0,0 0 16,-44-45-1,-1 0-15,0 0 16,45-45-16,-44 0 0,44 1 16,0-1-16,0-44 15,0 44-15,0-44 0,0 0 16,44-1-16,-44 1 0,45 44 15,0-44-15,-1 44 0,1 45 16,-1-44-16</inkml:trace>
  <inkml:trace contextRef="#ctx0" brushRef="#br0" timeOffset="59111.2842">11564 15626 0,'0'0'0,"-45"90"16,1-46-16,44 1 16,44-45-16,1 0 0,44-45 15,1 45-15,43-44 16,1-1-16,45 0 0,-45 1 16,0-1-16,0 45 0,44-45 15,-88 1-15,44-1 0,0 45 16,-45-45-16,0 45 0,1-44 15,-46 44-15,45 0 0,-44 0 16</inkml:trace>
  <inkml:trace contextRef="#ctx0" brushRef="#br0" timeOffset="59613.2598">12100 16118 0,'0'0'0,"0"44"16,-45 1-16,0-1 16,45 1-16,0 0 15,0-1-15,0 1 16,0 44-16,0-44 16,0 0-16,0-1 0,0 1 15,0 0-15,0-1 16,0 1-16,0-90 15,0 1 1,0-1-16,0-44 0,0 44 16,0-44-16,0 44 15,0-44-15,-44-1 0,44 1 16,0 0-16,-45 44 0,45 1 16,0-1-16,0 0 0,0 1 15,45 44 1,-45 44-16,44-44 0,1 45 15,0 0-15,-45-1 16,44 1-16,46 0 0,-46 44 16,1-45-16,0 1 0,-1 44 15,46-44-15,-46 44 0,1-44 16,-45 0-16,45-1 0,-1 1 16,-44 44-16,0-44 0,0 0 15,-44-1-15,-1-44 0,0 45 16,1-1-16,-1-44 0,-44 0 15,44 0-15,0 0 16,1 0-16,-1-44 0</inkml:trace>
  <inkml:trace contextRef="#ctx0" brushRef="#br0" timeOffset="60048.1575">12591 16207 0,'45'0'0,"-45"-45"15,44 45 1,1 45 0,-1-45-1,-44 44-15,45-44 0,-45 45 16,45 0-16,-45-1 0,0 1 16,44 0-16,-44-1 0,0 1 15,0 44-15,0-44 16,0 0-16,-44-1 0,44 1 15,0 0-15,0-135 32,0 46-32,0-1 15,0-44-15,0 44 0,0 0 16,0-44-16,0 0 0,44 44 16,-44-44-16,0 44 0,0 1 15,0-1 1,0 90-1,0-1-15,0 1 16,0-1-16,0 1 0,0 0 16,0 44-16,0-44 0,45 44 15,-45-44-15,45-1 0,-1 1 16,1 0-16,0-1 0,-1-44 16,1 0-16</inkml:trace>
  <inkml:trace contextRef="#ctx0" brushRef="#br0" timeOffset="60413.1103">15225 15046 0,'0'45'47,"45"-45"-47,-1 0 16,1 0-16,0 0 0,-1 0 15,1 0-15,0 0 0,-1 0 16,1 0-16,0 0 0</inkml:trace>
  <inkml:trace contextRef="#ctx0" brushRef="#br0" timeOffset="60593.0842">15314 15403 0,'0'0'0,"0"45"16,0-1-16,45-44 16,0 0-1,-1 0-15,1 0 16,44-44-16,-44 44 0,0-45 15</inkml:trace>
  <inkml:trace contextRef="#ctx0" brushRef="#br0" timeOffset="61690.9375">17413 14198 0,'0'-45'0,"0"90"46,45-1-30,-45 1-16,44 44 16,1-44-16,-45 44 0,44 0 15,1 1-15,-45-1 0,45 0 16,-1-44-16,-44 44 16,45-44-16,-45 0 0,45-45 0,-1 0 31,1-45-16,-45 0-15,0 1 0,45-1 16,-45 0-16,0 1 0,0-1 16,0 0-16,0 1 15,44 88 1,1 1 0,-45 0-16,45-45 15,-45 44-15,44 1 0,-44 0 16,45-45-16,-45 44 15,45-44-15,-1 0 32,-44-44-32,45 44 15,-45-45-15,0 0 16,45 45-16,-45-44 0,0-1 16,0 0-16,44 45 15,1 0 1,-45 45-16,44 0 15,1-45-15,-45 44 16,45 1-16,-1 0 16,-44-1-16,45-44 15,-45 45-15,45-45 16,-45-45 0,0 1-16,0-1 15,0-44-15</inkml:trace>
  <inkml:trace contextRef="#ctx0" brushRef="#br0" timeOffset="61856.917">18038 14019 0,'0'0'0,"-45"0"0,1 0 0,-1 0 16,45 45-1,0-1 16,45-44-31,-45 45 16</inkml:trace>
  <inkml:trace contextRef="#ctx0" brushRef="#br0" timeOffset="62942.8654">17949 15894 0,'0'45'47,"0"0"-47,0-1 16,0 1-16,0 44 0,0-44 15,0-1-15,0 1 0,0 0 16,0-1-16,44-44 47,-44-44-47,0-1 16,0 0-16,0 1 0,0-45 15,0 44-15,0-44 0,0 44 16,0-44-16,0 44 0,0 0 15,0 1-15,0-1 16,0 90 0,0-1-1,45 1-15,0 0 0,-45-1 16,44 1-16,1 0 16,0-1-16,-1 1 0,46 0 15,-46 44-15,1-45 16,-1-44-16,1 45 0,0-45 15,-45 45 1,0-1 0,-45-44-16,0 45 0,-44-45 15,45 45-15,-46-45 0,1 44 16,0-44-16,44 45 0,-44-45 16,44 0-16,0 0 15,45-45-15</inkml:trace>
  <inkml:trace contextRef="#ctx0" brushRef="#br0" timeOffset="63393.0204">18529 15984 0,'0'0'16,"0"-45"-16,45 45 46,-1 0-30,1 45 0,0-45-16,-45 44 0,44-44 15,1 45-15,-45 0 16,0-1-16,45 1 0,-45-1 16,0 1-16,0 0 15,0-90 16,0 0-15,0 1-16,0-1 0,0 1 16,0-46-16,0 46 0,0-1 15,44 0-15,-44 1 0,45 88 47,-45 1-31,0 0-16,45 44 15,-45-44-15,44-1 0,-44 1 16,0-1-16,45 1 0,-45 0 16,45-45-16,-1 44 15,1-44-15</inkml:trace>
  <inkml:trace contextRef="#ctx0" brushRef="#br0" timeOffset="63583.0249">19377 16118 0,'0'0'0,"0"-45"16,45 45 0,0 0-1,-1-45-15,1 45 16,0 0-16,-1 0 0,1 0 16,0 0-16,-1-44 15,1 44-15,0 0 0,-1-45 16,1 45-16</inkml:trace>
  <inkml:trace contextRef="#ctx0" brushRef="#br0" timeOffset="63807.9654">19690 15760 0,'0'-44'0,"45"44"31,-1 0-16,-44 44-15,45-44 16,-45 45-16,45-45 16,-45 45-16,44-1 0,1 1 15,-45 0-15,0-1 16,0 1-16,0 0 16,0-1-16</inkml:trace>
  <inkml:trace contextRef="#ctx0" brushRef="#br0" timeOffset="64126.923">20360 15716 0,'0'44'16,"0"1"-1,0 0-15,0-1 16,-45 1-16,45 0 0,0-1 15,0 1-15,0 0 16,0-1-16,45 1 16,-1-45-1,1 0-15,0 0 0,-1 0 16,1-45-16,0 1 16,-45-1-16,44 0 0,-44 1 15,0-1-15,-44 0 16,-1 45-16,45-44 0,-45-1 15,1 45-15,-1-45 0,0 45 16,1-44-16,-1 44 16,45-45-16</inkml:trace>
  <inkml:trace contextRef="#ctx0" brushRef="#br0" timeOffset="69938.5028">16699 14644 0,'0'-45'63,"0"90"-32,0 0-15,44-1-1,-44 1-15,0 0 0,0-1 16,0 1-16,45 0 15,-45-1-15,0 1 0,0 0 16,0-1-16,0 1 0,44-45 16,-44 45-16,0-1 15,0 1 17,-44-45-17</inkml:trace>
  <inkml:trace contextRef="#ctx0" brushRef="#br0" timeOffset="70238.4557">16207 15671 0,'0'0'0,"-44"0"0,44 45 16,44-45-1,1 0 1,0 0-16,-1-45 16,1 45-16,0 0 0,44 0 15,-44-45-15,-1 45 0,1 0 16,44 0-16,-44-44 0,-1 44 16,1-45-16,44 45 15,-44 0-15,0 0 0,-1 0 16,1 0-16,0 0 15,-90 0 1</inkml:trace>
  <inkml:trace contextRef="#ctx0" brushRef="#br0" timeOffset="71016.3519">16386 16296 0,'0'0'15,"0"45"-15,-45-45 0,45-45 32,0 0-32,0 1 15,45 44-15,-45-45 16,45 45-16,-1 0 15,1 0-15,-45 45 16,45-45-16,-45 44 16,44 1-16,-44 0 15,0-1-15,0 1 0,0 0 16,0-1-16,0 1 0,0 0 16,0-1-16,-44-44 0,44 45 15,0 0-15,-45-45 16,45-45 15,0 0-31,45 45 16,-45-44-16,0-1 15,44 0-15,-44 1 0,0-1 0,0 0 16,0 1-16,45-1 16,-45 0-16,0 1 0,0-1 15,0 1-15,0-1 0,0 0 16,0 1-1,0 88 32,0 1-31,0 0-16,0-1 16,0 1-16,0-1 15,0 1-15,0 0 16,0-1-16,0 1 0,0 0 15,0-1-15,0 1 16,0 0-16,0-1 0,0 1 16,0 0-16,0-1 15,45 1-15,-1-45 16,-44 45-16,45-45 16,-45 44-16,44-44 15,1 0 1,0 0-16,-1 0 31,-44-44-31,-44 44 31</inkml:trace>
  <inkml:trace contextRef="#ctx0" brushRef="#br0" timeOffset="82425.6347">21521 13840 0,'0'-44'0,"0"-1"16,0 90 15,0-1-16,0 1-15,0 44 16,44-44-16,-44 44 0,0 1 16,0-1-16,45 45 0,-45-45 15,44 0-15,-44 1 16,45-46-16,0 1 0,-45 0 16,44-1-16,1-44 0,0 0 15,-1 0-15,1-44 0,0-1 16,-45 0-16,44 1 0,1-1 15,-45-44-15,0 44 0,45 1 16,-45-1-16,0-44 16,44 89-16,-44-45 0,0 0 15,0 90 17,0 0-17,0-1-15,45 1 16,-45 0-16,45-1 0,-45 1 15,44-45-15,-44 44 0,45-44 16,0 0-16,-1 0 16,1-44-16,-1 44 15,1-45-15,-45 1 16,0-1-16,0 0 0,-45 1 16,45-1-16,-89 0 0,45 1 15,-1-1-15,0 45 16,1 0-16,-46 0 0,46 0 15,-1 0-15,0 0 0,45 45 32,0-1-32,45-44 15,0 45-15,44-45 16,0 0-16,1 0 0,-1 0 16,0 0-16,0 0 0,1 0 15,-1-45-15,0 45 0,-44-44 16,44-1-16,-44 0 15,0 45-15,-45-44 16,0-1-16,-45 45 16,0 0-16,1 0 15,-1 0-15,0 45 16,1-45-16,-1 44 0,0 1 16,45 0-16,0-1 15,45 1 1,0-45-16,-1 0 15,1 0-15,44 0 0,-44-45 16,0 45-16,-1-44 16,1 44-16,-1-45 0,1 0 15,0 1-15,-45-1 16,0 90 31,0-1-32,0 46-15,0-46 0,44 46 16,-44-1-16,45 0 0,0 0 16,-45 45-16,44-44 15,1-1-15,-45 45 0,45-45 16,-45 1-16,0-46 0,0 45 16,44-44-16,-44 0 0,0-1 15,-44-44 1,-1-44-1,0-1-15,1 0 0,-1 1 16,0-1-16,-44 1 0,44-1 16,45-44-16,-44 44 0,44 0 15,0 1-15,0-1 0,0 0 16,44 1-16,1-1 16,0 45-16,44-45 0</inkml:trace>
  <inkml:trace contextRef="#ctx0" brushRef="#br0" timeOffset="82849.5784">24512 15135 0,'0'0'0,"0"-44"31,-45 44-15,1 0-1,-1 0 1,45 44-16,-45 1 16,45 0-16,0-1 15,0 1-15,0-1 16,0 1-16,0 0 16,0-1-16,45-44 15,0 0-15,-1 0 16,-44-44-16,45-1 15,0 0-15,-1 1 16,-44-1 0,45 45-1,0 0 1,-1 45 0,1-1-1,0-44-15,-1 45 16,1-45-1,-1 0-15,1 0 0,0 0 16</inkml:trace>
  <inkml:trace contextRef="#ctx0" brushRef="#br0" timeOffset="83153.5549">25450 13885 0,'0'0'0,"0"-89"15,0 44-15,0-44 0,-45 89 16,45-45-16,-45 90 16,45 0-1,0-1-15,-44 45 0,44 1 16,0-1-16,0 45 0,-45 0 16,45 0-16,0 0 0,0 44 15,0-44-15,0 45 0,0 0 16,0-1-16,0-44 0,45 45 15,-1-1-15,-44-44 0,45 0 16,44 0-16,-44 0 16,0-45-16,44 1 0,-44-1 15,44-44-15,0-1 0,0 1 16,-44-45-16</inkml:trace>
  <inkml:trace contextRef="#ctx0" brushRef="#br0" timeOffset="83473.5053">26209 14466 0,'0'0'0,"0"-45"16,0 90-1,0-1 1,44 1-16,-44-1 16,45 1-16,-45 0 0,0 44 15,45-44-15,-45-1 0,44 1 16,-44 0-16,45-1 0,0 1 15,-1-45 1</inkml:trace>
  <inkml:trace contextRef="#ctx0" brushRef="#br0" timeOffset="83673.489">26834 14689 0,'44'0'0,"1"0"16,0 0-1,-1 0-15,1 0 16,0 0 0,44 0-16,-44 0 0,-1 0 15,1-45-15,44 45 0,-44 0 16,-1 0-16,1 0 16,0 0-16</inkml:trace>
  <inkml:trace contextRef="#ctx0" brushRef="#br0" timeOffset="83877.4606">27503 14466 0,'0'0'0,"-44"0"16,44-45-16,-45 45 0,45 45 47,-45-1-32,45 1-15,0-1 0,0 1 16,0 44-16,0-44 0,0 44 15,0-44-15,0 0 0,45-1 16,-45 1-16,45-45 16,-1 45-16,1-45 0</inkml:trace>
  <inkml:trace contextRef="#ctx0" brushRef="#br0" timeOffset="84381.3726">28396 14064 0,'0'44'31,"0"1"-31,0 0 16,0-1-16,0 1 16,45 0-16,-45-1 0,0 1 15,0 0-15,45-1 0,-45 1 16,0-1-16,0-88 31,0-1-15,0 1-16,0-1 0,0-44 15,0 44-15,-45 0 16,45-44-16,0 44 0,0 1 16,-45-46-16,45 46 15,0-1-15,0 0 16,0 90-1,45 0-15,0-1 16,-1 1-16,1 0 16,0-1-16,-1 1 0,1 44 15,0-44-15,-1 0 0,1-1 16,0 1-16,-1 0 16,1-1-16,-1-44 0,1 45 15,-90-45 1,-44 0-1,45 0-15,-1 44 16,-44-44-16,44 0 16,0 0-16,1 0 0,-1 0 15</inkml:trace>
  <inkml:trace contextRef="#ctx0" brushRef="#br0" timeOffset="84809.3497">29200 14064 0,'0'0'0,"45"-45"16,-1 0-1,1 45 1,0 0 0,-45 45-16,44 0 0,-44-1 15,45 1-15,-45 0 0,0-1 16,0 1-16,45 0 0,-45-1 15,0 1-15,0 0 16,0-90 15,0 0-31,44 1 0,-44-1 16,45 0-16,-45-44 16,45 44-16,-1-44 0,-44 44 15,45 1-15,-45-1 0,0 0 16,0 1-16,45-1 0,-45 90 31,0-1-15,44-44-16,-44 45 0,45 0 15,-45-1-15,0 46 0,0-46 16,44 1-16,-44 0 16,45-1-16,-45 1 0,45 0 15,-1-1-15</inkml:trace>
  <inkml:trace contextRef="#ctx0" brushRef="#br0" timeOffset="85041.2908">29111 14778 0,'0'0'0,"-45"45"15,0-45-15,45 44 0,-44-44 16,88 0-1,46 0-15,-1 0 0,0 0 16,1-44-16,-1 44 0,45-45 16,-45 45-16,1-45 0,43 45 15,-43-44-15,-1 44 0,0 0 16,1-45-16,-46 45 16,1 0-16</inkml:trace>
  <inkml:trace contextRef="#ctx0" brushRef="#br0" timeOffset="85507.2223">29914 15135 0,'0'0'0,"-89"45"0,45 0 0,-1-45 16,0 0-16,1 0 0,88 0 47,-44 44-32,0 1-15,45-45 0,-45 44 16,0 1-16,45 0 16,-45-1-16,0 1 0,0 0 15,0-1-15,0 1 16,44-90 15,-44 1-31,45-1 16,-1 0-16,-44 1 0,45-46 15,-45 46-15,45-1 16,-1-44-16,-44 44 0,45 1 16,-45-1-16,0 0 0,0 90 31,0 0-15,0-1-16,0 46 15,0-46-15,0 1 0,0-1 16,45 1-16,-45 0 15,44-1-15,1-44 0,0 45 16,-1 0-16,1-45 16,0 0-16,44 0 0,-44-45 15</inkml:trace>
  <inkml:trace contextRef="#ctx0" brushRef="#br0" timeOffset="85797.1844">29825 13483 0,'-44'-44'16,"-1"-46"-16,0 90 0,45-44 0,0 88 31,45 46-31,0-46 0,44 46 16,-45-1-16,46 0 15,-1 45-15,-44 0 0,44 45 16,0-1-16,-44 45 0,44-44 15,-44 0-15,0 44 0,-1-45 16,-44 46-16,45-46 0,-45 1 16,0-45-16,0 0 0,0 0 15,-45 0-15,1-45 0,-1 0 16,0 1-16,1-46 16,-46 46-16,1-90 0</inkml:trace>
  <inkml:trace contextRef="#ctx0" brushRef="#br0" timeOffset="86381.3139">31790 14198 0,'44'44'32,"1"-44"-1,0 0-31,-1 0 0,1 0 15,0-44-15,-1 44 0,46 0 16,-46 0-16,1 0 16,-1-45-16,1 45 0</inkml:trace>
  <inkml:trace contextRef="#ctx0" brushRef="#br0" timeOffset="86586.2611">31924 14510 0,'0'0'0,"44"0"31,-44 45-31,45-45 0,0 0 16,-1 0-16,1 0 16,0 0-16,-1-45 0,1 45 15,-1 0-15,1 0 0,0 0 16</inkml:trace>
  <inkml:trace contextRef="#ctx0" brushRef="#br0" timeOffset="88273.0347">33576 13662 0,'0'0'0,"44"-45"31,1 90 32,-45 0-63,45-1 15,-45 1-15,44-1 0,-44 1 16,0 44-16,45-44 0,-45 0 15,45 44-15,-45-44 0,44-1 16,1 1-16,-45 0 16,0-1-1,44-44 1</inkml:trace>
  <inkml:trace contextRef="#ctx0" brushRef="#br0" timeOffset="88509.0029">33620 14421 0,'0'0'16,"-44"45"-16,-1-1 0,90-44 31,-1 0-15,1 0-16,44-44 0,1 44 15,-1-45-15,45 45 0,-45-45 16,-44 45-16,44 0 16,-44 0-16,44-44 0,-44 44 15,-1 0-15</inkml:trace>
  <inkml:trace contextRef="#ctx0" brushRef="#br0" timeOffset="89037.3687">33844 15180 0,'0'0'0,"-45"45"15,0-1-15,90-44 47,0 0-31,-45 45-1,44-1-15,-44 1 16,45 0-16,-45-1 16,0 1-16,0 0 0,0-1 15,0 1-15,0 0 0,0-1 16,0 1-16,0-90 47,0 1-47,0-1 0,44 0 15,-44 1-15,0-46 0,45 46 16,-45-46-16,45 46 0,-45-1 16,44 1-16,-44-1 15,0 0 1,0 90 15,0 0-31,0-1 0,0 1 16,0-1-16,0 1 0,0 0 15,0-1-15,45 1 16,-45 0-16,45-1 0,-45 1 16,44 0-16,1-1 0,0 1 15,44 0-15,-44-45 16,44 0-16,0 0 0,-44 0 16</inkml:trace>
  <inkml:trace contextRef="#ctx0" brushRef="#br0" timeOffset="90271.2041">34960 13662 0,'0'0'0,"0"-45"16,-45 45-1,45-44 1,0 88 0,0 1-16,45 0 0,-45-1 15,0 45-15,44 1 16,-44-1-16,45 0 0,-45 1 15,0-1-15,45 0 16,-45 1-16,44-1 0,-44-45 16,0 1-16,45 0 0,-45-1 15,45-44-15,-1 0 16,1-44-16,-45-1 0,45 0 16,-1 1-16,-44-1 0,45-44 15,-45 44-15,45 1 16,-45-1-16,44 0 0,-44 1 15,0-1-15,45 45 32,-45 45-17,0-1-15,0 1 0,44 0 16,-44-1-16,0 1 0,0 0 16,45-1-1,0-44-15,-45 45 0,44-45 16,1 0-16,0-45 15,-1 1-15,-44-1 16,45-44-16,-45 44 0,0 0 16,-45 1-16,1-1 0,-1-44 15,0 44-15,1 45 16,-46-45-16,46 45 16,-1 0-16,1 0 0,-1 0 15,45 45 1,45 0-16,-1-1 15,45 1-15,-44-45 16,0 0-16,44 0 16,-44 0-16,44 0 0,-44 0 15,-1-45-15,46 45 0,-46-44 16,-44-1-16,45 45 0,0-45 16,-45 1-16,0-1 15,-45 45-15,0 0 16,1 0-1,-1 0-15,0 0 0,1 45 16,44-1-16,0 1 16,0 0-1,0-1 1,44-44-16,1 0 16,0 0-16,-1 0 0,1 0 15,0-44-15,-1-1 16,1 45-16,-45-45 0,44 45 15,-44-44 1,0 88 31,45-44-47,-45 45 16,0 0-16,0-1 0,45 46 15,-45-46-15,44 46 16,1-1-16,-45 0 0,45 0 15,-1 1-15,1-1 0,-45 0 16,45 1-16,-45-46 0,44 1 16,-44 44-16,0-44 0,-44 0 15,-1-1 1,0-44-16,1 0 0,-46 0 16,46 0-16,-1 0 15,0 0-15,1-44 0,-1 44 16,1-45-16,44 0 0,-45 1 15,45-1-15,0-44 0,0 44 16,0 0-16,0-44 0,45 44 16,-1 1-16,1-1 15,-1 0-15,1 45 0</inkml:trace>
  <inkml:trace contextRef="#ctx0" brushRef="#br0" timeOffset="90694.1496">37505 15225 0,'0'0'0,"44"0"0,1 0 16,-45-45-16,0 0 16,0 1-16,-45 44 31,1 0-31,-1 0 0,45 44 15,-45-44-15,1 45 16,-1 0-16,0-45 16,45 44-16,0 1 0,-44-1 15,44 1-15,44-45 32,1 0-32,0-45 15,-1 1-15,-44-1 16,45 45-16,0-44 15,-1-1-15,1 45 32,0 0-17,-45 45 1,0-1 0,44 1-16,-44-1 15</inkml:trace>
  <inkml:trace contextRef="#ctx0" brushRef="#br0" timeOffset="91311.0647">38130 12947 0,'0'-44'0,"44"-1"15,-44 1 1,0-1-16,0 0 16,-44 45-1,-1 0 1,0 0-16,-44 0 0,45 0 16,-46 0-16,46 0 0,-1 0 15,0 0-15,1 0 16,-1 0-16,0 45 0,45 0 15,0-1-15,0 1 16,0-1-16,0 46 0,45-1 16,-45 0-16,45 1 15,-1 44-15,1 0 0,-45 0 16,45-1-16,-1 1 16,-44 0-16,45 45 0,0-45 15,-1 44-15,-44 1 0,45-45 16,-45 45-16,44-1 0,-44 1 15,45-45-15,-45 44 0,45-44 16,-45 0-16,44 0 0,1-45 16,0 45-16,-45-44 0,44-1 15,1-44-15,-45-1 16,45 1-16,-1 0 0,1-45 16,0 0-16,-1-45 15</inkml:trace>
  <inkml:trace contextRef="#ctx0" brushRef="#br0" timeOffset="91988.9891">38264 14019 0,'0'0'0,"-45"-45"0,45 1 16,0-1-16,0 90 47,0-1-47,0 1 0,0 0 15,0-1-15,0 46 0,45-46 16,-45 46-16,44-46 15,-44 1-15,0 0 16,45-1-16,0-44 16,-1-44-16,-44-1 15,45 0 1,-45 1-16,45-1 0,-45 0 16,0 1-16,44-1 15,1 45 1,-45 45-1,0-1-15,0 1 16,45 0-16,-45-1 0,0 1 16,44 0-16,-44-1 15,45-44 1,-1-44 0,1-1-1,-45 0-15,45 1 16,-45-1-16,44 0 15,-44 1-15,45 44 16,-45 44 0,45 1-1,-45 0 1,44-1-16,-44 1 0,45-45 16,-45 45-16,45-45 0,-1 44 15,1-44-15,0 0 16,-1 0-16,1 0 15,-45-44-15,0-1 16,0 0-16,0 1 16</inkml:trace>
  <inkml:trace contextRef="#ctx0" brushRef="#br0" timeOffset="92149.9523">38844 13707 0,'0'0'0,"-45"0"0,1 0 0,-1 0 15,90 0 48</inkml:trace>
  <inkml:trace contextRef="#ctx0" brushRef="#br0" timeOffset="92773.8721">40496 13394 0,'-45'45'46,"45"-1"-30,0 1-16,0 0 0,0 44 16,-44-44-16,44 44 15,0 0-15,0 0 16,-45-44-16,45 44 0,0 1 16,0-1-16,0 0 0,0 1 15,45-1-15,-45 0 0,44 0 16,1-44-16,-45 0 0,45-1 15,-1 1-15,1 0 16,0-1-16,-1-44 0,1 45 16,0 0-16,-1-45 15</inkml:trace>
  <inkml:trace contextRef="#ctx0" brushRef="#br0" timeOffset="93088.8263">40675 13483 0,'0'0'0,"0"-44"0,44 44 31,1 44-15,0 1 0,-45 0-16,0 44 15,44-44-15,-44-1 0,45 1 16,-45 44-16,45-44 16,-45-1-16,0 1 0,0 0 15,0-1-15,44-44 16</inkml:trace>
  <inkml:trace contextRef="#ctx0" brushRef="#br0" timeOffset="93320.7965">41077 13662 0,'44'0'16,"1"0"-1,0 0-15,-1 0 0,1 0 16,-1 0-16,1 0 0,0 0 16,-1 0-16,1 0 0,0 0 15,-1-45-15</inkml:trace>
  <inkml:trace contextRef="#ctx0" brushRef="#br0" timeOffset="93872.7713">41255 13394 0,'-44'0'15,"44"45"32,0-1-47,0 1 16,0 0-16,0-1 0,0 1 16,0 0-16,44 44 15,-44-45-15,0 1 0,0 0 16,0-1-16,0 1 0,0 0 15,0-1-15,0 1 16,45-45 0,-45 45-1,0-90 204,0 0-203</inkml:trace>
  <inkml:trace contextRef="#ctx0" brushRef="#br0" timeOffset="95156.6001">29914 12456 0,'-44'0'0,"44"-44"63,0-1-32,44 45-31,1 0 16,0 0-16,-1 0 15,-44 45-15,45-45 16,-45 44-16,0 1 15,0 0-15,0-1 16,0 1-16,0 0 0,0-1 16,0 1-16,0 0 15,0-1-15,0-88 32,0-1-17,0 0 1,0 1-16,0-1 15,0 0-15,45 1 0,-45-1 16,0 0 0,0 1-16,44 44 15,-44 44 17,0 1-17,0 0-15,0-1 16,0 1-16,0 0 15,0-1-15,45 1 0,-45 0 16,0-1 0,0 1-16,45-45 0,-45 44 15,44-44 1</inkml:trace>
  <inkml:trace contextRef="#ctx0" brushRef="#br0" timeOffset="95414.5144">30495 12456 0,'0'0'0,"0"45"32,0 0-17,0-1-15,0 1 16,0 0-16,0-1 0,0 1 15,0 44-15,-45-44 0,45 44 16,0-44-16,0 44 0,-44 0 16,44-44-16,0 44 0,0-44 15,0 0-15,0-1 16,0 1-16</inkml:trace>
  <inkml:trace contextRef="#ctx0" brushRef="#br0" timeOffset="95968.4814">30673 12903 0,'0'0'0,"0"-45"15,0 90 32,0-1-47,0 1 16,0 0-16,0-1 15,0 1-15,0 0 0,0-1 16,0 1-16,0 0 16,0-90 31,0 0-47,0 1 0,0-1 15,0 0-15,0 1 0,0-1 16,0 0-16,0 1 0,0-1 15,0 1-15,45 44 47,-45 44-47,45 1 16,-45-1-16,44 1 16,1 0-16,-45-1 15,45 1-15,-45 0 0,44-45 16,-44 44-16,0 1 0,45 0 15,-45-1 1,-45 1 15,1-45-15,-1 0-16,0 0 16,45 45-1,-44-45-15</inkml:trace>
  <inkml:trace contextRef="#ctx0" brushRef="#br0" timeOffset="96504.4197">30986 12992 0,'45'-45'0,"-1"45"62,1 45-62,-45 0 16,0-1 0,45 1-16,-45 0 15,0-1-15,0 1 16,0 0-16,0-1 15,-45 1-15,45-90 47,0 1-47,0-1 16,0 0 0,45 1-16,-45-46 0,0 46 15,44-1-15,-44 0 0,0 1 0,0-1 16,45 1-1,-45-1-15,0 90 47,-45-1-31,45 1-16,0-1 0,0 1 16,0 0-16,0-1 0,0 1 15,0 0-15,0-1 0,0 1 16,0 0-1,0-1-15,45 1 0,0-45 16,-1 0 0,1 0-16</inkml:trace>
  <inkml:trace contextRef="#ctx0" brushRef="#br0" timeOffset="97864.3389">42103 13349 0,'0'45'16,"0"0"-1,0-1 1,0 1-16,-44 0 16,44-1-16,0 1 0,0 0 15,0-1-15,-45 1 0,45-1 16,0 1 0,-44-45-1,44-45-15,0 1 16,0-1-16,0 1 15,0-1-15,44-44 16,-44 44-16,0 0 0,45 1 16,-45-1-16,0 0 15,0 1-15,0-1 0,44 45 16,1 0 0,-45 45-1,45-1-15,-1 1 16,-44 0-16,45-45 15,-45 44-15,45 1 0,-1 0 16,1-45-16,0 44 16,-45 1-16,44-45 0,1 45 15,0-45-15,-90 0 47,0 0-47,1 0 16,-1 0-16,0 0 15,1 0-15,-1 0 16,0 0 0</inkml:trace>
  <inkml:trace contextRef="#ctx0" brushRef="#br0" timeOffset="98100.3084">42103 13840 0,'0'45'0,"-44"-45"16,88 0 15,1 0-15,0 0-16,-1 0 0,1 0 15,0-45-15,-1 45 0,1 0 16,0 0-16,-1 0 15,1 0-15,0 0 0</inkml:trace>
  <inkml:trace contextRef="#ctx0" brushRef="#br0" timeOffset="99200.2097">42684 13439 0,'0'-45'16,"45"45"15,-1 0-15,1 0-1,-45 45 1,0-1-16,0 1 16,0 0-1,0-1-15,0 1 16,0 0-1,0-90 17,0 0-17,44 45-15,-44-44 16,45-1-16,-45 0 16,0 1-16,0-1 0,45 45 15,-45-45-15,0 1 16,0 88 15,0 1-15,0 0-16,0-1 15,0 1-15,0 0 16,0-1-16,0 1 16,44 0-1,-44-1-15,45 1 16</inkml:trace>
  <inkml:trace contextRef="#ctx0" brushRef="#br0" timeOffset="99512.1189">42416 13930 0,'0'0'0,"-45"0"0,1 0 15,-1 0 1,90 0 15,-1 0-31,1 0 0,0 0 16,-1 0-16,1 0 16,0 0-16,-1 0 0,1-45 15,0 45-15,-1 0 0,1 0 16,-1 0-1,1 0-15,0 0 16,-1 0-16,1 0 0,0 0 16,-1 0-16,1 0 15,-45 45-15</inkml:trace>
  <inkml:trace contextRef="#ctx0" brushRef="#br0" timeOffset="100282.0163">42505 14466 0,'0'-45'31,"45"45"-31,0 0 16,-1 0-1,1 0 16,-45 45-31,0-1 16,0 1 0,0-1-16,0 1 15,0 0-15,0-1 16,0-88 15,0-1-15,0 0-16,45 1 15,-45-1-15,44 1 0,-44-1 16,0 0-16,0 1 0,45 44 16,-45-45-16,0 0 15,44 45 32,-44 45-47,0 0 16,45-1-16,-45 1 15,45 0-15,-45-1 0,44 1 16,-44-1-16,45 1 16,0-45-16,-45 45 15,44-45-15,1 0 0,0 0 16</inkml:trace>
  <inkml:trace contextRef="#ctx0" brushRef="#br0" timeOffset="100658.0168">42862 12680 0,'0'-45'31,"0"90"-15,45-45-16,0 44 16,-1 1-16,1 44 0,0-44 15,-1 44-15,1 45 0,0-45 16,-1 1-16,1-1 16,0 45-16,-1 0 0,-44-45 15,45 45-15,-45 0 0,0 0 16,0-45-16,0 45 0,0-44 15,0 43-15,0-43 0,0-1 16,0-44-16,0 44 16,0-44-16,-45-1 15,45 1-15,-44-45 0,44 45 16,-45-45-16</inkml:trace>
  <inkml:trace contextRef="#ctx0" brushRef="#br0" timeOffset="102444.6764">42952 11653 0,'0'-45'15,"0"0"1,0 1 0,0-1-1,44 45-15,1 0 16,0 45-1,-45-1 1,44-44-16,-44 45 0,45 0 16,-45-1-1,0 1-15,0 0 16,0-1-16,0 1 16,0-90 30,0 1-46,45 44 16,-45-45-16,44 0 0,-44 1 16,45-1-16,-45 0 15,45 45-15,-45-44 0,0-1 16,0 0-16,44 1 31,-44 88 0,0 1-15,0 0-16,0-1 0,0 1 16,0 0-16,0-1 15,0 1-15,0 0 16,0-1-16,0 1 16,0 0-16,45-45 15,0 0 1</inkml:trace>
  <inkml:trace contextRef="#ctx0" brushRef="#br0" timeOffset="102711.759">43711 11608 0,'0'45'47,"-45"-45"-47,45 44 16,-44 1-16,44 44 15,-45-44-15,45 0 0,-45-1 16,45 46-16,-44-46 16,44 1-16,0-1 0,0 1 15,0 0-15,-45-45 0,45 44 16</inkml:trace>
  <inkml:trace contextRef="#ctx0" brushRef="#br0" timeOffset="103349.6508">43889 11787 0,'0'0'0,"0"44"62,0 1-46,0 0-1,0-1-15,0 1 0,0 0 16,0-1-16,0 1 0,-44-1 16,44 1-16,0 0 15,0-90 32,0 0-31,0 1-16,0-1 0,0-44 15,0 44-15,0 1 16,0-1-16,0 0 16,0 1-1,44 44 1,1 0 0,-45 44-16,45-44 15,-45 45-15,44 0 16,1-45-16,-45 44 0,45 1 15,-45 0-15,44-1 16,-44 1 0,0-1-1,-44-44 32,-1 0-47,0 0 16,1 0-16,-1 0 15</inkml:trace>
  <inkml:trace contextRef="#ctx0" brushRef="#br0" timeOffset="103495.6159">44202 11831 0,'45'-44'16</inkml:trace>
  <inkml:trace contextRef="#ctx0" brushRef="#br0" timeOffset="103869.6634">44247 11787 0,'44'0'15,"1"44"1,0 1 0,-45 0-16,0-1 15,0 1-15,0 0 16,0-1-16,-45 1 15,45-1-15,-45 1 16,45-90 31,0 1-31,0-1-16,0 1 0,0-1 15,45 0-15,-45 1 16,0-1-16,0 0 15,45 45 1,-45 45 0,0 0-1,0-1-15,0 1 16,0 0-16,0-1 16,0 1-16,0-1 15,0 1-15,0 0 0,0-1 16,44 1-16,1 0 15,-1-45-15,1 0 16,0 0-16,-1 0 16</inkml:trace>
  <inkml:trace contextRef="#ctx0" brushRef="#br0" timeOffset="104432.5053">44470 11295 0,'0'-44'16,"0"-1"-16,44 1 0,1 44 15,0-45-15,-1 45 16,1-45-16,0 45 0,-1 0 15,1 0-15,0 0 16,-1 0-16,1 0 0,0 0 16,-1 45-16,1-45 15,0 45-15,-45-1 0,44 1 16,-44 44-16,45-44 0,-45 44 16,0 0-16,45 1 15,-45-1-15,0 0 0,0 45 16,0-44-16,0 43 0,0 1 15,-45 0-15,45 0 0,-45 45 16,45-1-16,-44 1 0,44-45 16,-45 45-16,45-1 0,0 1 15,0-1-15,0 1 0,0 0 16,0-1-16,0-44 0,0 45 16,0-45-16,0 0 15,0-45-15,0 45 0,0-45 16,0 0-16,0 1 0,45-46 15,-45 1-15,0 0 0,0-1 16,0 1 0,-45-45-1,0 0-15,1 0 16,-46 0-16,46 0 0,-46 0 16,46 0-16,-46-45 0,1 45 15</inkml:trace>
  <inkml:trace contextRef="#ctx0" brushRef="#br0" timeOffset="105497.4953">38398 14957 0,'0'44'47,"0"1"-47,0 0 16,44-45-16,-44 44 15,0 1-15,0 0 0,0-1 16,0 1-16,0-1 0,0 1 16,45-45-16,-45 45 15,0-90 17,0 0-32,0 1 15,-45-1 1,45-44-16,0 44 0,0 1 15,0-1-15,0 0 0,0 1 16,0-1-16,0 0 16,45 45 15,0 45-31,-1 0 16,-44-1-1,45-44-15,0 45 0,-45 0 16,44-1-16,-44 1 15,45 0-15,-1-1 16,-44 1-16,0-1 16,0 1-1,0 0 1,-44-45 0,-1 0-16,45 44 0,-44-44 15,-1 0-15,0 0 0,1 45 16,-1-45-16,0 0 31</inkml:trace>
  <inkml:trace contextRef="#ctx0" brushRef="#br0" timeOffset="106019.5369">38889 15180 0,'0'-45'0,"44"45"0,-44-44 31,0 88 16,0 1-32,45-45-15,-45 45 0,0-1 16,0 1-16,0-1 16,0 1-16,0 0 15,0-90 32,0 0-31,0 1-16,0-1 15,0 1-15,0-1 16,0 0-16,0 1 16,45 44-16,-45 44 47,0 1-32,0 0-15,0-1 16,0 1-16,0-1 15,44-44-15,-44 45 0,45 0 16,-45-1 0,45-44-16,-45 45 0,44-45 15,1 0-15</inkml:trace>
  <inkml:trace contextRef="#ctx0" brushRef="#br0" timeOffset="106251.4639">39380 15314 0,'45'0'78,"-1"0"-62,1 0-16,0 0 15,-1 0-15,1 0 0,-1 0 16,1 0-16,-45-45 16</inkml:trace>
  <inkml:trace contextRef="#ctx0" brushRef="#br0" timeOffset="106516.3977">39559 15225 0,'0'-45'16,"44"45"15,1 0-15,-45 45-1,44-45-15,-44 44 0,45-44 16,-45 45-1,0-1 1,0 1 0,0 0-16,-45-1 15</inkml:trace>
  <inkml:trace contextRef="#ctx0" brushRef="#br0" timeOffset="106941.2407">40184 15135 0,'0'45'46,"0"0"-30,0-1-16,0 1 16,0-1-1,0 1-15,44-45 16,-44 45 0,45-45-1,0 0 1,-45-45-1,44 45-15,-44-45 16,0 1-16,45 44 0,-45-45 16,0 1-16,-45-1 15,1 0 1,-1 45 0,0 0-16,1 0 15,-1 0-15,0 0 0</inkml:trace>
  <inkml:trace contextRef="#ctx0" brushRef="#br0" timeOffset="111049.1431">39916 17144 0,'0'0'0,"0"-44"0,0-1 16,0 0 0,0 90 31,0 0-47,44-1 15,-44 1-15,0 44 16,0-44-16,0 44 0,0-44 15,0 44-15,0 1 0,0-46 16,0 46-16,0-46 0,0 1 16,45-1-16,-45 1 15,0 0-15,45-45 16,-1 0-16,1 0 16,0 0-16,-1-45 0,46 45 15,-1-45-15,-45 1 0,46 44 16,-1-45-16,0 1 15,-44 44-15,44-45 0,-44 45 16,44-45-16,-44 45 0,44 0 16,-44-44-16,0 44 15,-1-45-15,1 45 0,-1 0 16,-88 0 0</inkml:trace>
  <inkml:trace contextRef="#ctx0" brushRef="#br0" timeOffset="111351.0831">40809 17412 0,'-45'0'16,"45"-44"-16,45 44 31,-1 0-16,1 44-15,0-44 16,-1 45-16,1 0 16,0-1-16,-1-44 0,1 0 15,-45 45-15,45-45 16,-1 45-16,1-45 0,-45 44 16,44 1-16,-44 0 15,0-1-15,0 1 16,0-1-16,-44 1 15,-1-45-15,45 45 16,-44-45-16</inkml:trace>
  <inkml:trace contextRef="#ctx0" brushRef="#br0" timeOffset="111895.9697">41702 17189 0,'44'-45'0,"-44"1"15,45-1 1,0 0 0,-1 45-1,1 0-15,0 0 16,-1 0-16,1 0 15,-45 45-15,44-45 0,-44 45 16,0-1-16,0 1 16,0 0-1,0-1-15,0 1 16,0 0-16,0-1 16,-44-44-16,44-44 46,44 44-30,-44-45-16,45 45 0,0 0 16,-1 0-16,1 0 15,0 0-15,-1 45 0,-44-1 16,45-44-16,0 45 16,-1 0-1,-44-1-15,0 1 0,0 0 16,-44-1-16,44 1 15,-45 0-15,0-45 0,1 44 16,-1-44-16,0 0 16,1 0-16,-1 0 0,0 0 15,1 0-15,44-44 16</inkml:trace>
  <inkml:trace contextRef="#ctx0" brushRef="#br0" timeOffset="112958.9767">42550 16877 0,'0'0'16,"0"-45"0,0 0 62,0 1-47,-45-1-15,45 0-1,-44 45-15,-1-44 16,0 44-1,45-45-15,-44 45 0,-1 0 16,0 0-16,1 0 0,-1 0 16,0 0-16,1 0 15,-1 0-15,1 0 16,-1 0-16,0 45 0,-44-1 16,44 1-16,1 0 0,-1 44 15,0 0-15,1 0 0,-1 1 16,45-1-16,0 45 0,0-45 15,0 1-15,0 44 16,0-45-16,45 0 0,-45 0 16,44 1-16,1-1 0,44 0 15,-44 1-15,0-46 0,44 46 16,-44-46-16,44 1 0,0 0 16,0-1-16,1-44 15,-46 0-15,46 0 0,-1 0 16,0 0-16,1 0 0,-46 0 15,45-44-15,-44-1 0,44-44 16,-44 44-16,0-44 16,-1-1-16,1 1 0,0-45 15,-45 0-15,0-44 0,0 44 16,0-45-16,-45 45 0,-44 0 16,-1 0-16,1 0 0,-45 45 15,-44 0-15,-1 44 16,0 0-16,-88 45 15,43 0-15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0.29586" units="1/cm"/>
          <inkml:channelProperty channel="Y" name="resolution" value="28.44444" units="1/cm"/>
          <inkml:channelProperty channel="T" name="resolution" value="1" units="1/dev"/>
        </inkml:channelProperties>
      </inkml:inkSource>
      <inkml:timestamp xml:id="ts0" timeString="2020-11-20T06:23:33.29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12189 2410 0,'0'0'0,"0"-44"16,45 44-16,-45-45 0,0 1 15,0-1 1,0 90 31,44-1-32,-44 1-15,0-1 0,0 1 16,45 0-16,-45 44 16,0-44-16,0 44 0,45 0 15,-45 1-15,0-46 0,0 46 16,44-46-16,-44 1 0,45-1 16,-45 1-16,45-45 15,-1 0-15,1 0 0,0 0 16,-45-45-16,89 1 0,-45-1 15,1 1-15,-45-46 0,45 46 16,-1-1-16,-44-44 16,0 44-16,0 0 0,0-44 15,0 44-15,0 1 16,-44 44-16,-1 44 16,0-44-16,45 45 15,0 0-15,0 44 0,-44-44 16,44-1-16,44 46 0,-44-46 15,45 1-15,0 0 0,-1-1 16,1 1-16,0-45 0,44 44 16,-44-44-16,-1 0 0,1-44 15,44-1-15,-44 1 0,0-1 16,-1 0-16,1 1 0,-1-46 16,-44 1-16,0 0 0,0-1 15,0 1-15,0 44 16,0-44-16,0 0 0,-44 44 15,44 1-15,-45 44 0,45-45 16,-44 45 0,44 45-16,0-1 15,0 46-15,0-46 16,0 45-16,44 1 0,-44-46 16,45 46-16,-1-1 0,-44 0 15,45-44-15,0 44 0,-45-44 16,44 0-16,1-45 15,0 44-15,-1-44 0,1-44 16</inkml:trace>
  <inkml:trace contextRef="#ctx0" brushRef="#br0" timeOffset="154.9294">13618 2410 0,'44'45'47,"1"-45"-47,0 0 0,44 0 16,-44 0-16,44 0 0,0 0 15</inkml:trace>
  <inkml:trace contextRef="#ctx0" brushRef="#br0" timeOffset="746.945">16073 2053 0,'0'45'47,"0"0"-32,45-45-15,-45 44 0,0 1 16,45-45-16,-45 45 0,44-45 16,1 44-16,0-44 15,-1 0-15,1 0 0,0 0 16,-1 0-16,1-44 16,0-1-16,-45 0 0,44 1 15,-44-1-15,45 0 0,-45 1 16,0-1-1,0 0-15,0 1 16,0 88 15,0 1-31,0 0 16,0-1-16,45 1 0,-45 44 16,44 1-16,1-46 0,-1 45 15,1 45-15,0-44 0,-1-1 16,1 45-16,0-45 0,-1 45 15,1-89-15,0 44 0,-1 0 16,1-44-16,-45 0 16,0-1-16,0 1 15,-45-45-15,1 0 0,-46-45 16,46 1-16,-46 44 0,46-90 16,-1 46-16,-44-1 0,44-44 15,1 0-15,44 44 0,-45-44 16,45-1-16,45 1 0,-1 0 15,1-1-15,44 1 0,-44 44 16</inkml:trace>
  <inkml:trace contextRef="#ctx0" brushRef="#br0" timeOffset="932.8849">17859 1919 0,'0'0'0,"45"45"16,0 0-1,-1-45-15,1 0 16,0 0-16,-1 0 16,1 0-16,0 0 0,-1 0 15,1 0-15,0 0 0,-1 0 16,1 0-16</inkml:trace>
  <inkml:trace contextRef="#ctx0" brushRef="#br0" timeOffset="1078.8879">18127 2277 0,'0'0'0,"0"44"0,45-44 31,0 0-15,-1 0-16,1 0 0,44 0 15,-44 0-15</inkml:trace>
  <inkml:trace contextRef="#ctx0" brushRef="#br0" timeOffset="1298.8659">20494 1473 0,'-45'44'16</inkml:trace>
  <inkml:trace contextRef="#ctx0" brushRef="#br0" timeOffset="1687.8558">20449 1562 0,'0'45'0,"-45"-1"15,45 1-15,0 0 0,0-1 16,0 1-16,0 0 0,0-1 15,0 1-15,0 0 16,0-90 0,-44 45-1,44-45-15,0 1 16,0-1-16,0-44 0,0 44 16,0 0-16,0-44 0,-45 44 15,45-44-15,0 45 0,0-1 16,0 0-16,0 90 47,0 0-47,45-1 0,-1 1 15,-44-1-15,45 46 0,0-46 16,-1 46-16,1-46 0,0 1 16,-45 44-16,44-44 0,1-45 15,0 45-15,-1-1 0,1-44 16,-45 45-16,-45-45 31,1 0-15,-1 0-16,0 0 0,1 0 15,-1 0-15,0 0 16</inkml:trace>
  <inkml:trace contextRef="#ctx0" brushRef="#br0" timeOffset="2127.7945">20940 1651 0,'0'0'0,"0"-44"0,45-1 16,-45 0-16,44 45 16,1 0-16,0 0 15,-1 0-15,1 0 16,0 0-16,-1 45 15,1-45-15,-45 45 16,0-1-16,45 1 0,-45 0 16,0-1-16,0 1 15,0 0-15,0-1 0,0-88 32,0-1-17,0 0-15,0-44 16,0 44-16,0 1 15,0-46-15,0 46 0,0-1 16,0 1-16,0-1 16,44 45-1,-44 45 1,45-1-16,-45 1 16,0-1-16,0 1 0,45 0 15,-45 44-15,44-44 0,-44-1 16,45 1-16,-45 44 0,44-89 15,1 45-15,-45 0 0</inkml:trace>
  <inkml:trace contextRef="#ctx0" brushRef="#br0" timeOffset="2406.7075">20404 2321 0,'0'0'0,"-44"45"0,-46-1 16,90 1-16,-44-45 0,44 45 16,44-45-16,1 0 15,0 0-15,44 0 0,0 0 16,1-45-16,44 45 0,44-45 16,-44 45-16,45-44 15,-45 44-15,44-45 0,-44 45 16,45-44-16,-45-1 0,0 45 15,0-45-15,-45 45 0,0 0 16,0 0-16,1 0 0,-46-44 16,-88 44-1</inkml:trace>
  <inkml:trace contextRef="#ctx0" brushRef="#br0" timeOffset="2988.6879">21297 2991 0,'45'0'78,"-45"-45"-78,45 45 15,-1 0 1,-44 45-16,45-45 16,-45 45-16,0-1 0,45 1 15,-45-1-15,0 1 0,0 0 16,0-1-16,0 1 0,0 0 15,0-1-15,0 1 16,-45-45-16,45 45 16,0-90-1,0 0-15,0 1 16,45-1-16,-45-44 0,44 44 16,-44-44-16,0 44 15,45-44-15,-45 44 0,0 1 16,0-1-16,44 0 15,-44 90 17,0 0-32,0-1 15,0 1-15,0 0 0,0-1 16,0 1-16,45 44 0,-45-44 16,45-1-16,-1 1 0,-44 0 15,45-1-15,0 1 0,-1 0 16,1-45-16,0 0 15,-1 0-15</inkml:trace>
  <inkml:trace contextRef="#ctx0" brushRef="#br0" timeOffset="4950.6115">23664 2009 0,'0'44'63,"44"-44"218</inkml:trace>
  <inkml:trace contextRef="#ctx0" brushRef="#br0" timeOffset="5958.561">25584 1607 0,'44'-45'15,"1"0"-15,-45 1 16,0-1-16,0 1 16,0-1-16,0 0 0,0 1 15,-45-1-15,1 45 16,-1 0-16,0 0 16,1 45-1,-1-45-15,0 44 0,1 46 16,-1-46-16,45 1 15,-45 44-15,45-44 0,0-1 16,0 46-16,0-46 0,0 1 16,0 0-16,0-1 0,45-44 15,0 0 1,-1-44-16,1 44 16,-45-45-16,45 0 15,-1 1-15,1-46 0,-45 46 16,45-1-16,-45 0 0,0 1 15,44 44-15,-44-45 16,45 45 0,-45 45-1,45-45-15,-1 44 0,1 1 16,-45 0-16,44-45 16,1 44-16,0-44 15,-45 45 1,44-45-16,1-45 15,-45 1 1,45-1-16,-45 0 16,0 1-16,44-1 15,-44 1-15,0-1 0,45 0 16,-45 1-16,45 44 16,-1 0-1,1 0-15,0 0 16,-1 44-1,1-44-15,-45 45 0,45-45 16,-45 45-16,44-1 0,-44 1 16,0-1-16,0 1 15,0 0-15,0-1 0,-44 1 16,-1 0-16,45-1 0,-45-44 16,1 45-16,-1-45 15</inkml:trace>
  <inkml:trace contextRef="#ctx0" brushRef="#br0" timeOffset="6964.4935">25226 1428 0,'0'-44'15,"0"-1"1,0 90 62,0-1-78,0 1 16,0 44-16,0-44 0,0 44 15,45 0-15,-45-44 0,0 44 16,0 1-16,0-46 0,0 1 16,0 44-16,0-44 15,0 0-15,0-1 16,0-88 31,0-1-47,0 0 0,0 1 15,0-46-15,0 1 0,0 0 0,0-1 16,0-44-16,0 45 16,0 0-16,0 0 0,45-1 15,-45 1-15,0 0 0,44 44 16,-44 0-16,0 1 0,0-1 15,0 0-15,45 45 0,0 0 16,-1 0 0,1 0-16,-45 45 15,45-45-15,-1 45 0,1-1 16,0 1-16,-45 44 0,44-44 16,1 44-16,-45 1 15,44-1-15,-44 0 0,0 0 16,0 1-16,0-1 0,45 0 15,-45-44-15,0 0 0,0-1 16,0 1-16,0 0 0,0-1 16,0 1-16,-45-45 62</inkml:trace>
  <inkml:trace contextRef="#ctx0" brushRef="#br0" timeOffset="7382.4433">25316 1696 0,'-45'0'16,"90"0"31,-1 0-47,1-45 15,0 45-15,-1-44 16,1 44-16,-45-45 0,45 45 16,-1 0-16,1-45 0,0 45 15,-1 0 1,-44 45 62,-44-45-78</inkml:trace>
  <inkml:trace contextRef="#ctx0" brushRef="#br0" timeOffset="9451.3554">28709 1294 0,'0'45'62,"0"0"-62,0-1 16,0 1-16,0 44 0,0-44 15,0-1-15,0 1 0,0 0 16,0-1-16,0 1 16,0-90 15,0 1-15,0-1-16,0 0 0,0 1 15,0-1-15,0-44 0,0 44 16,0 1-16,0-1 0,0 0 15,0 1-15,45 44 32,-1 44-17,1 1-15,0 0 16,-1-1 0,1 1-16,-1-1 15,1 1-15,0 0 0,44-1 16,-44-44-16,-45 45 0,44 0 15,1-45-15,0 44 16,-90-44 0,0 45-16,1-45 15,-1 0-15,0 45 0,-44-1 16,44-44-16,1 0 16,-1 0-16</inkml:trace>
  <inkml:trace contextRef="#ctx0" brushRef="#br0" timeOffset="9939.239">29557 1339 0,'45'0'31,"0"0"0,-1 0-31,1 0 16,0 45-16,-1-1 15,-44 1-15,0-1 16,0 1-16,0 0 16,0-1-16,0 1 15,0 0-15,0-90 31,0 0-15,45 1-16,-45-1 0,0 0 16,44 1-16,-44-1 0,45-44 15,-45 44-15,0 1 0,45 44 16,-45-45-16,0 0 0,0 90 62,0 0-62,0-1 0,0 1 16,0 0-16,0-1 0,0 1 16,44-1-16,-44 1 0,45 0 15,0-1-15,-1 1 0,1-45 16,0 0-16,44 0 0,-44 0 16</inkml:trace>
  <inkml:trace contextRef="#ctx0" brushRef="#br0" timeOffset="10158.2093">30807 1384 0,'0'44'15,"45"-44"17,0 0-17,-1 0-15,1 0 0,0 0 16,44 0-16,-44 0 0,44 0 15,0 0-15,0 0 0,1-44 16,-1 44-16,0-45 16,1 45-16,-46 0 0,46 0 15,-46-45-15</inkml:trace>
  <inkml:trace contextRef="#ctx0" brushRef="#br0" timeOffset="10402.1798">31700 1116 0,'0'0'0,"45"0"16,0 44-16,-1-44 0,1 45 15,0-45-15,-1 45 0,1-45 16,0 44-16,-1-44 15,-44 45-15,45-45 0,-45 45 16,0-1-16,0 1 16,-45-1-16,1-44 0,44 45 15</inkml:trace>
  <inkml:trace contextRef="#ctx0" brushRef="#br0" timeOffset="10764.2201">32995 1160 0,'-44'0'16,"-1"45"-16,45 0 0,-45-45 15,45 44-15,0 1 0,0 0 16,0-1-16,0 1 0,0-1 15,0 1-15,0 0 16,45-1-16,0-44 16,-1 0-16,1 0 0,-1 0 15,1 0-15,0 0 16,44-44-16,-44 44 0,-45-45 16,44 0-16,1 1 0,-45-1 15,0 1-15,0-46 0,-45 46 16,1-1-16,-1 0 0,0 1 15,1-1-15,-46 45 0,46 0 16,-45 0-16,-1 0 16</inkml:trace>
  <inkml:trace contextRef="#ctx0" brushRef="#br0" timeOffset="11474.1617">29334 3348 0,'0'0'0,"45"0"0,-1 0 15,-44-45-15,45 45 32,-45 45-17,0 0-15,45-1 16,-45 1-16,44-45 0,-44 45 15,45-45-15,-45 44 0,45-44 16,-1 0 0,1 0-16,0-44 15,-1 44-15,-44-45 0,45 0 0,-1 1 16,-44-46-16,45 46 16,-45-1-16,45-44 0,-45 44 15,0 1-15,0-1 0,0 0 16,0 1-16,0 88 31,0 1-15,0 0-16,0-1 15,0 45-15,0 1 0,0-46 16,0 46-16,0-1 0,0 0 16,0 45-16,0-44 0,0-1 15,44 0-15,-44 0 16,45 1-16,-45-1 0,0-44 15,45 44-15,-45-44 0,0-1 16,0 1-16,-45-45 31,0-45-31,45 1 16,-44 44-16,-1-45 0,45 0 16,-45 1-16,1-46 0,44 46 15,0-1-15,0-44 0,0 44 16,44-44-16</inkml:trace>
  <inkml:trace contextRef="#ctx0" brushRef="#br0" timeOffset="11678.1449">30852 3259 0,'0'0'15,"45"0"-15,-1 44 16,1-44-16,0 45 0,-1-45 15,1 0-15,0 45 0,-1-45 16,46 0-16,-1 0 16,0 0-16,45 0 0,-45-45 15,1 45-15,-1-45 0,0 45 0,1 0 16,-46-44-16</inkml:trace>
  <inkml:trace contextRef="#ctx0" brushRef="#br0" timeOffset="11935.628">31656 2946 0,'0'45'15,"44"-45"1,1 0 0,0 0-16,-1 45 15,1-45-15,0 0 0,-1 44 16,1-44-16,0 0 0,-1 45 15,1-45-15,0 44 0,-1 1 16,-44 0-16,45-45 16,-45 44-16,0 1 0,0 0 15,0-1-15,-45 1 16,45 0-16,-44-45 16</inkml:trace>
  <inkml:trace contextRef="#ctx0" brushRef="#br0" timeOffset="12305.546">32727 2991 0,'0'0'0,"45"0"16,-45 45-1,-45-45 1,45 44-16,0 1 0,0-1 15,0 1-15,0 0 16,0-1-16,0 1 0,0 0 16,0-1-16,45 1 15,0 0 1,-1-45 0,1 0-16,0 0 15,-1 0-15,-44-45 16,45 0-16,-45 1 0,44-1 15,-44 0-15,0 1 0,0-1 16,-44 0-16,44 1 0,-45-1 16,45 1-16,-44-1 0,-1 45 15,0-45-15,1 45 0,-1 0 16,-44 45-16</inkml:trace>
  <inkml:trace contextRef="#ctx0" brushRef="#br0" timeOffset="15345.1391">9287 6161 0,'0'-45'16,"-45"45"-16,45 45 31,0 0-15,45-1-16,-45 46 0,45-46 16,-45 45-16,44 1 0,-44-1 15,45 0-15,-45 1 0,44-1 16,1 0-16,-45 1 0,45-46 15,-1 1-15,1 44 0,0-44 16,-1-45 0,1 0-16,0 0 0,-1-45 0,46 0 15,-46 1-15,1-1 16,-45 1-16,45-1 0,-1 0 16,-44 1-16,0-46 0,0 46 15,0-1-15,0 0 16,0 1-16,0-1 0,45 45 15,-1 0 1,-44 45 0,0-1-16,45 1 0,-45 0 15,45-1-15,-45 1 0,44 0 16,1-1-16,-45 1 0,0 0 16,0-1-16,45-44 15</inkml:trace>
  <inkml:trace contextRef="#ctx0" brushRef="#br0" timeOffset="16042.0443">10671 6786 0,'0'45'0,"0"-1"16,45 1-16,-45 0 0,0-1 15,0 1-15,44 0 16,-44-1-16,0 1 16,0-1-16,45-44 15,0-44 1,-45-1-1,44 1-15,-44-1 0,0 0 16,45 1-16,-45-1 0,0 0 16,45 1-16,-1 44 31,1 44-15,-45 1-16,0 0 15,0-1-15,44-44 16,-44 45-16,0 0 0,45-45 15,-45 44-15,45-44 16,-1 0 0,-44-44-16,45-1 15,-45 0-15,45 45 0,-45-44 16,0-1-16,0 0 0,0 1 16,0-1-16,0 0 0,44 45 15,-44 45 16,45-45-15,-45 45-16,0-1 16,0 1-1,0 0-15</inkml:trace>
  <inkml:trace contextRef="#ctx0" brushRef="#br0" timeOffset="16238.0185">10135 6607 0,'-44'-44'0,"44"-1"16,-45 45 0,90 0 15,-45 45-16</inkml:trace>
  <inkml:trace contextRef="#ctx0" brushRef="#br0" timeOffset="16806.9413">9867 8661 0,'0'-44'16,"0"-1"-16,0 90 31,0-1-15,0 1-16,0 0 15,0-1-15,0 1 0,0-1 16,0 1-16,0 0 16,-44-90 15,44 0-31,0 1 16,0-1-16,0-44 0,0 44 15,-45-44-15,45 44 0,0-44 16,0 44-16,-45 1 0,45-1 15,0 0 1,45 45 0,0 45-16,-1 0 15,1-1-15,0-44 16,-1 45-16,1 0 0,-45-1 16,45 1-16,-1 0 15,1-1-15,-45 46 0,44-46 16,-44 1-16,45-1 0,-45 1 15,0 0-15,-45-1 0,45 1 16,-44 0-16,-1-45 0,1 44 16,-1 1-16,-44-45 0,44 0 15,0 0-15,1 0 16,-1 0-16</inkml:trace>
  <inkml:trace contextRef="#ctx0" brushRef="#br0" timeOffset="17245.8824">10269 8661 0,'0'-44'31,"45"44"0,-1 44-15,1-44-16,-45 45 15,45 0-15,-45-1 0,0 1 16,0-1-16,0 1 16,44 0-16,-44-1 15,0 1 1,0-90 0,0 1-1,0-1-15,0 0 0,0 1 16,0-45-16,0 44 0,45 0 15,-45 1-15,0-1 0,0 0 16,45 45 15,-45 45-31,0 0 16,44-1 0,-44 1-16,45 0 0,-45-1 15,45 1-15,-45-1 0,44 1 16,1 0-16,0-1 15,-1-44-15,1 0 0</inkml:trace>
  <inkml:trace contextRef="#ctx0" brushRef="#br0" timeOffset="17433.8627">11073 8751 0,'0'-45'16,"44"45"-1,1 0 1,0 0-16,-1 0 0,1-45 16,0 45-16,44 0 0,-44-44 15,-1 44-15,1 0 16,0 0-16,-1 0 0,1-45 16</inkml:trace>
  <inkml:trace contextRef="#ctx0" brushRef="#br0" timeOffset="17670.8384">11519 8349 0,'45'0'47,"-45"44"-47,45-44 0,-1 0 16,1 45-16,0-45 15,-1 45-15,1-45 0,-1 0 16,-44 44-16,45-44 0,-45 45 16,0 0-16,0-1 15,-45 1-15,45 0 0</inkml:trace>
  <inkml:trace contextRef="#ctx0" brushRef="#br0" timeOffset="17989.8103">12234 8393 0,'-45'45'16,"0"0"-16,45-1 16,0 1-16,0 0 0,0-1 15,0 1-15,0 0 16,0-1-16,45 1 15,0-1-15,-1-44 0,1 0 16,0 0-16,-1 0 16,1-44-16,44 44 0,-89-45 15,45 1-15,-45-1 0,0 0 16,0 1-16,0-1 16,-45 45-16,1-45 0,-1 1 15,-44 44-15,44 0 0,0 0 16,1 0-16,-1 0 0,0 0 15,45-45-15</inkml:trace>
  <inkml:trace contextRef="#ctx0" brushRef="#br0" timeOffset="19238.6157">14332 5804 0,'0'-45'0,"45"45"16,-90 45 15,45-1-31,-44 1 0,-1 44 16,45 1-16,-45 44 0,45 0 15,-44-1-15,44 1 0,-45 0 16,45 0-16,0 45 15,45-1-15,-45-44 0,44 0 16,1 0-16,0 0 0,44-44 16,-45 44-16,46-45 0,-46-45 15,1 46-15,44-46 16,-44 46-16,44-90 0,-44 44 16,0 1-16,-1-45 0,1 0 15,0 0-15,-1 0 0,1 0 16,-45-45-1,0 1-15</inkml:trace>
  <inkml:trace contextRef="#ctx0" brushRef="#br0" timeOffset="19493.5813">14913 6697 0,'0'0'0,"0"-45"16,0 0-16,0 90 31,44-45-15,-44 45-16,45-1 0,0 1 16,-45 44-16,44-44 15,-44 0-15,45-1 0,-45 1 16,44 0-16,-44-1 15,45 1-15,-45-1 0,45-44 16</inkml:trace>
  <inkml:trace contextRef="#ctx0" brushRef="#br0" timeOffset="19685.5552">15538 6875 0,'0'0'0,"44"0"0,1 0 15,0-44-15,-1 44 16,1 0 0,0 0-16,-1 0 0,1-45 15,-1 45-15,1 0 0,44 0 16,-44-45-16,0 45 16,-1-44-16</inkml:trace>
  <inkml:trace contextRef="#ctx0" brushRef="#br0" timeOffset="19909.5254">16118 6518 0,'-45'0'47,"45"45"-47,0-1 15,0 1 1,0 0-16,45-1 15,-45 1-15,0 0 0,45-1 16,-45 1-16,44 44 0,-44-44 16,45 0-16,0-1 15,-1-44-15</inkml:trace>
  <inkml:trace contextRef="#ctx0" brushRef="#br0" timeOffset="20553.4415">17636 6027 0,'-45'0'0,"45"45"47,0-1-32,0 1 32,0 0-15,0-1-32,0 1 15,0 0 1,0-1-16,0 1 0,0-1 15,0 46-15,0-46 0,0 1 16,0 0-16,0-1 16,0-88-1,0-1 1,0 0-16,0 1 0,0-1 16,-44-44-16,44 44 15,0-44-15,0 0 0,0-1 16,-45 46-16,45-46 0,0 46 15,0-1-15,0 0 16,45 45 0,-45 45-16,44 0 0,-44-1 15,45 1-15,0 0 0,-1-1 16,1 1-16,0 0 16,-1 44-16,46-44 0,-46-1 15,1 1-15,0-1 0,-1 1 16,1 0-1,-45-1-15,0 1 16,-45-45-16,1 0 16,-46 45-16,46-45 0,-1 0 15,0 0-15,1 0 0,-1 0 16,0-45-16</inkml:trace>
  <inkml:trace contextRef="#ctx0" brushRef="#br0" timeOffset="20981.3824">18038 6295 0,'0'0'0,"45"0"0,-45-45 16,0 1-16,44 44 15,-44-45-15,45 45 16,-45-45-16,45 45 16,-1 0-16,1 0 15,0 45-15,-1 0 16,-44-1-16,45 1 15,-45 0-15,0-1 16,0-88 47,0-1-63,0 0 15,0 1-15,0-1 0,0 0 16,0 1-16,0-1 0,0 0 15,0 1-15,0 88 32,44 1-32,-44 0 15,45-1-15,-45 1 0,0 0 16,45-1-16,-45 1 0,44 0 16,1-1-16,-45 45 15,45-44-15,-1 0 0,1-1 16,0-44-16,-1 45 15,1-45-15</inkml:trace>
  <inkml:trace contextRef="#ctx0" brushRef="#br0" timeOffset="21193.3762">18038 6965 0,'0'0'0,"-45"44"0,-44 1 16,44-45-16,90 0 15,0 0 1,-1 0-16,46-45 0,-1 45 16,0-44-16,1-1 15,43 0-15,-43 45 0,-1-44 0,45 44 16,-45-45-16,1 45 16,-46 0-16,1 0 0</inkml:trace>
  <inkml:trace contextRef="#ctx0" brushRef="#br0" timeOffset="21629.3016">18574 7366 0,'0'0'0,"-45"45"0,0 0 16,45-1-16,-44-44 0,44 45 16,0 0-1,0-1 1,44 1-1,-44 0-15,0-1 0,0 1 16,0 0-16,0-1 16,0 1-16,0 0 0,0-1 15,0-88 17,45-1-32,0 0 15,-45-44-15,44 44 0,1-44 16,0 0-16,-45 44 15,44-44-15,1 44 0,-45 0 16,0 1-16,0-1 0,45 45 16,-45 45 15,0-1-31,44 46 16,-44-46-16,45 46 0,0-46 15,-1 1-15,1 44 16,0-44-16,-1 0 0,45-1 15,1 1-15,-46-45 0,46 0 16,-1 0-16</inkml:trace>
  <inkml:trace contextRef="#ctx0" brushRef="#br0" timeOffset="21951.2521">18931 5670 0,'0'-45'0,"-45"0"16,45 1-16,0-1 0,45 45 15,0 0 1,-1 45-16,1-45 16,44 44-16,-44 46 15,44-1-15,0 0 0,1 45 0,-1 0 16,0-44-16,1 88 15,-1-44-15,0 0 0,0 0 16,1 0-16,-46 0 0,46 44 16,-46-44-16,1 0 0,0-44 15,-45-1-15,0 0 16,0 1-16,-45-1 0,0-44 16,1-1-16,-1 45 0,-44-89 15</inkml:trace>
  <inkml:trace contextRef="#ctx0" brushRef="#br0" timeOffset="22667.1562">19422 4777 0,'0'-45'15,"0"1"-15,0-1 16,0 0 15,45 45-15,-45 45-16,44-45 15,-44 45-15,45-1 0,0-44 16,-45 45-16,44 44 0,-44-44 16,0-1-16,0 1 15,0-90 32,0 1-47,0-1 0,0 0 16,0-44-16,0 45 15,0-46-15,0 46 0,45-46 16,-45 46-16,0-1 0,0 0 16,45 45-1,-1 45 1,-44 0-1,0-1-15,45 1 0,-45 44 16,45-44-16,-45 44 0,44-44 16,1-1-16,-1 1 15,-44 0-15,45-45 0,0 0 16</inkml:trace>
  <inkml:trace contextRef="#ctx0" brushRef="#br0" timeOffset="22865.1297">20270 4509 0,'0'0'0,"-44"45"0,44-1 16,0 46-16,0-46 16,0 45-16,-45 1 0,45-46 15,0 46-15,0-1 16,0-44-16,0 44 0,0 0 15,0-44-15,0 0 0</inkml:trace>
  <inkml:trace contextRef="#ctx0" brushRef="#br0" timeOffset="23376.9508">20717 4955 0,'0'0'0,"0"45"15,0 0-15,0-1 0,0 46 16,0-46-16,-45-44 0,45 45 16,0 0-16,0-1 15,0-88 1,0-1-16,0 0 15,0-44-15,0 44 0,0 1 16,0-46-16,0 46 16,0-1-16,0 0 0,-44 1 15,44-1-15,0 1 0,0 88 32,0 1-17,0-1-15,44 1 0,1 0 16,0-1-16,-45 1 15,44 0-15,1-1 0,-1 1 16,1 0-16,0-1 0,-1-44 16,-44 45-16,45-45 15,0 0-15,-45 45 0,-45-45 47,0 44-47,1-44 0,44 45 16,-45-45-16,0 0 0,1 0 15,-1 0-15,1 0 16</inkml:trace>
  <inkml:trace contextRef="#ctx0" brushRef="#br0" timeOffset="23822.9753">21208 5045 0,'0'0'0,"45"0"0,-45-45 15,44 45 1,1 0 15,0 45-31,-1-1 16,-44 1-16,45-45 16,-45 45-16,0-1 0,0 1 15,0 0-15,0-1 16,0-88 31,0-1-32,0 0-15,0 1 0,0-1 16,0 0-16,0 1 0,0-1 16,0 0-16,0 1 15,0 88 16,0 1-15,0 0-16,45-1 16,-45 1-16,0 0 0,0-1 15,44 1-15,-44 0 0,45-1 16,-45 1-16,44 0 0,1-1 16,0-44-16,-1 0 15</inkml:trace>
  <inkml:trace contextRef="#ctx0" brushRef="#br0" timeOffset="24276.915">23708 6786 0,'45'-45'47,"0"45"-32,-1 0-15,46-44 0,-46 44 16,1 0-16,44 0 0,-44-45 15,44 45-15,-44 0 0,-1-45 16,46 45-16,-46 0 16,1 0-16</inkml:trace>
  <inkml:trace contextRef="#ctx0" brushRef="#br0" timeOffset="24478.9571">23798 7009 0,'0'45'0,"44"-45"0,1 0 15,0 0-15,-1 0 16,1 0-16,44 0 0,-44 0 16,-1 0-16,1 0 15,0-45-15,44 45 0,-44 0 16,-1-44-16,1 44 15</inkml:trace>
  <inkml:trace contextRef="#ctx0" brushRef="#br0" timeOffset="25242.877">26521 5447 0,'0'-45'16,"0"0"-16,0 90 31,0 0-31,0-1 0,0 1 16,0 44-16,45 0 16,-45 1-16,0-1 0,44 0 15,-44 45-15,0-44 16,0-1-16,0-44 0,45 44 15,-45-45-15,45 1 0,-45 0 16,44-45-16,1 0 0,0 0 16,-45-45-16,44 45 0,1-45 15,0 1-15,-45-1 0,44 1 16,-44-1-16,45 0 0,-45 1 16,0-1-16,45 45 31,-45 45-16,0-1-15,44 1 0,-44 0 16,45-45-16,-45 44 0,0 1 16,0-1-16,45-44 0,-45 45 15,44-45 1,-44-45 0,45 45-1,-45-44-15,44-1 0,-44 1 16,0-46-16,45 46 0,-45-1 15,0 0-15,0 1 0,45 44 16,-1 0 0,-44 44-1,45-44-15,-45 45 0,45 0 16,-45-1-16,44 1 0,-44 0 16,45-45-16,-45 44 0,45 1 15,-1-45 1,1 0-16,0-45 15,-45 1-15</inkml:trace>
  <inkml:trace contextRef="#ctx0" brushRef="#br0" timeOffset="25382.8588">27459 5447 0,'0'0'0,"0"-45"0,-45 0 15,0 45-15,45-44 0,-44 44 16,44 44-1,0 1-15,0 0 0,0-1 16,0 1-16,0 44 0</inkml:trace>
  <inkml:trace contextRef="#ctx0" brushRef="#br0" timeOffset="25954.7163">26521 7634 0,'0'-44'16,"0"-1"-16,0 90 47,0-1-47,0 1 0,45-45 15,-45 45-15,0-1 0,44-44 16,1 45-16,0 0 16,-1-45-1,1-45 1,-45 0-16,45 1 0,-1-1 16,-44 0-16,45-44 15,0 44-15,-45 1 0,0-1 16,0 0-16,0 1 0,0-1 15,0 90 17,0 44-32,44-44 15,-44-1-15,0 46 0,45-46 16,-45 46-16,0-46 16,45 46-16,-45-46 0,0 1 15,0 44-15,44 0 16,-44-44-16,0 0 0,0 44 15,0-44-15,0-1 0,0 1 16,-44 0-16,-1-45 16,0 0-16,1 0 0,-46 0 15,46-45-15,-1 0 0,0 1 16,1-1-16,-1-44 0,45 44 16,0-44-16,0 44 15,0-44-15</inkml:trace>
  <inkml:trace contextRef="#ctx0" brushRef="#br0" timeOffset="26157.5114">27503 7590 0,'0'0'0,"45"44"0,0-44 16,-45 45-1,44-45-15,1 0 16,0 0-16,-1 0 0,1 0 15,0 0-15,44 0 0,-44 0 16,44 0-16,0 0 0,-44-45 16,-1 45-16,46-44 0,-46 44 15</inkml:trace>
  <inkml:trace contextRef="#ctx0" brushRef="#br0" timeOffset="26394.539">28262 7366 0,'-44'0'16,"44"-44"0,44 44 15,1 0-31,-45 44 16,45-44-16,-45 45 0,44-45 15,-44 45-15,45-45 16,-45 44-16,0 1 0,0 0 15,0-1-15,0 1 16,0 0-16,0-1 16</inkml:trace>
  <inkml:trace contextRef="#ctx0" brushRef="#br0" timeOffset="26694.6388">29021 7322 0,'0'0'0,"-44"44"15,44 1-15,-45 0 0,45-1 16,0 1-16,0 0 0,0-1 16,0 1-16,0 0 0,45-1 15,-1-44-15,1 45 0,0-45 16,-1 0-16,1 0 15,0-45 1,-45 1-16,0-1 16,0 0-16,-45 1 15,45-1-15,-45 0 0,-44 1 16,44 44-16,1-45 0,-1 0 16,1 45-16,-1-44 0</inkml:trace>
  <inkml:trace contextRef="#ctx0" brushRef="#br0" timeOffset="27152.7308">32013 4955 0,'0'0'0,"-45"-44"15,1 88 17,44 1-32,-45 44 0,45 1 15,-45-1-15,1 45 16,44 0-16,-45 0 0,0 0 16,45 0-16,0 0 0,0 44 15,45-44-15,0-45 0,-1 45 16,1-44-16,0 44 0,44-45 15,0-44-15,1 44 0,-1-44 16,0-1-16,0-44 16,1 45-16,-46-45 0,46 0 15</inkml:trace>
  <inkml:trace contextRef="#ctx0" brushRef="#br0" timeOffset="27402.7103">32995 5536 0,'0'0'0,"0"-45"0,0 1 16,0 88 15,45 1-15,-45-1-16,44 1 0,-44 0 15,45 44-15,-45-44 0,45 44 16,-45-44-16,44 44 16,-44-44-16,45-1 0,-45 1 15</inkml:trace>
  <inkml:trace contextRef="#ctx0" brushRef="#br0" timeOffset="27584.7421">33710 5625 0,'0'0'0,"44"0"16,1 0 15,0-45-31,-1 45 0,1 0 16,-1 0-16,46 0 15,-46 0-15,1 0 0</inkml:trace>
  <inkml:trace contextRef="#ctx0" brushRef="#br0" timeOffset="27843.6308">34111 5313 0,'-44'0'0,"44"44"31,0 1-15,0 0-16,0-1 15,0 1-15,0 44 0,0-44 16,44 44-16,-44-44 0,45 44 16,0-44-16,-45 44 15,44-44-15,-44-1 16,45 1-16</inkml:trace>
  <inkml:trace contextRef="#ctx0" brushRef="#br0" timeOffset="27960.6248">35049 5357 0,'0'0'15,"0"-44"-15</inkml:trace>
  <inkml:trace contextRef="#ctx0" brushRef="#br0" timeOffset="28394.4585">35094 5313 0,'0'44'15,"0"1"1,0 0-16,44-1 16,-44 1-16,45-1 15,-45 1-15,45-45 0,-1 0 16,1 0-16,0 0 0,-1 0 16,1 0-16,0 0 0,-45-45 15,44 1-15,1 44 0,-45-45 16,44 1-16,-44-1 15,45 0-15,-45 1 16,0-1-16,0 90 63,0-1-63,0 1 0,0 0 15,0 44-15,45-45 0,-45 46 16,44-1-16,-44 0 0,45 45 15,0-44-15,-45-1 0,44 0 16,1 45-16,0-45 0,-45-44 16,44 44-16,1 1 15,-45-46-15,0 1 0,0 0 16,-45-1-16,1 1 16,-1-45-16,0 0 15,1 0-15,-46-45 0,46 1 16,-1-1-16,0 0 0,45-44 15,-44 0-15,44-1 0,0 1 16,0 0-16,44-45 0,-44 0 16,45 0-16</inkml:trace>
  <inkml:trace contextRef="#ctx0" brushRef="#br0" timeOffset="28656.6182">36031 4464 0,'0'45'16,"0"0"0,0-1-1,45-44-15,-45 45 0,45 44 16,-1-44-16,46 44 16,-46-44-16,1 44 0,44 0 15,-44 1-15,44 44 0,-44-45 16,-1 0-16,1 45 0,0-45 15,-1 45-15,-44-44 0,45-1 16,-45 0-16,0 1 0,0-1 16,-45-44-16,1 44 15,-1-45-15</inkml:trace>
  <inkml:trace contextRef="#ctx0" brushRef="#br0" timeOffset="29026.6444">36701 3616 0,'0'0'0,"0"45"16,45 44-16,-45-44 0,0-1 16,0 1-16,44-1 15</inkml:trace>
  <inkml:trace contextRef="#ctx0" brushRef="#br0" timeOffset="29285.6371">37371 3169 0,'0'45'0,"0"0"0,0 44 15,-45-44-15,45 44 16,-45 0-16,45 1 0,-44-1 15,-1 0-15,1 0 0,-1 1 16,45-46-16,-45 46 0,1-46 16,-1 1-16,45 0 0,0-1 15</inkml:trace>
  <inkml:trace contextRef="#ctx0" brushRef="#br0" timeOffset="29934.5728">37505 3839 0,'0'45'0,"0"-1"16,0 1-16,0 0 16,0-1-16,0 1 15,0 0-15,0-1 0,0 1 16,0 0-16,44-45 0,-44 44 16,45-44-16,0 0 15,-1 0-15,1 0 16,-45-44-16,45 44 0,-45-45 15,44 0-15,-44 1 16,0-1-16,0 0 0,0 1 16,45-1-1,-45 0-15,0 1 16,0 88 15,0 1-15,0 0-16,0-1 15,0 1-15,0 0 0,0 44 16,0-44-16,-45 44 0,45-44 16,0 44-16,0-44 0,0 44 15,0-44-15,0-1 16,0 1-16,0-1 0,45 1 16,-45 0-16,0-1 15,0 1 1,-45-45-1,1 0 1,-1 0 0,0-45-16,1 1 15,-1-1-15,45-44 16,-45 0-16,45 44 0,0-44 16</inkml:trace>
  <inkml:trace contextRef="#ctx0" brushRef="#br0" timeOffset="30578.523">36701 3437 0,'0'0'0,"0"-44"47,0-1-47,0 0 15,0 90 64,0 0-79,0-1 0,0 1 15,0 0-15,0-1 16,0 1-16,45 0 15,-45-1-15,0 1 0,0 0 16,0-1-16,0 1 16,0-1 15,44-44-31</inkml:trace>
  <inkml:trace contextRef="#ctx0" brushRef="#br0" timeOffset="33040.435">38844 6161 0,'0'-45'16,"0"1"0,45 44 46,-1 0-62,46 0 16,-46 0-16,1 0 15,0 0-15,-1 0 0,1 0 16,0 0-16,-1 0 0,1-45 16</inkml:trace>
  <inkml:trace contextRef="#ctx0" brushRef="#br0" timeOffset="33284.355">38799 6473 0,'45'0'31,"0"0"-31,-1 0 15,1 0-15,0 0 16,-1 0-16,1 0 0,0 0 16,-1 0-16,1 0 15,0 0-15</inkml:trace>
  <inkml:trace contextRef="#ctx0" brushRef="#br0" timeOffset="33996.2126">40496 5982 0,'45'0'16,"-1"45"-16,1-45 16,0 0-16,-1 0 0,1 0 15,0 0-15,-1-45 16,1 45-16,0-44 0,-1-1 15,1 0-15,0 1 0,-45-1 16,44 0-16,-44 1 0,0-1 16,0 0-1,0 1-15,0-1 16,-44 1-16,44-1 0,-45 45 16,0 0-16,1-45 0,-1 45 15,0 0-15,1 0 0,-1 0 16,0 45-16,1 0 15,-46-45-15,46 44 0,-1 1 16,0-1-16,1 46 0,-1-46 16,1 1-16,-1 44 0,0 1 15,45-46-15,-44 46 16,44-46-16,0 1 0,0 0 16,0 44-16,0-44 15,44-1-15,-44 1 0,45-1 16,-45 1-16,45 44 0,-1-44 15,1 0 1,44-1-16,-44-44 0,-1 0 16,1 0-16,44 0 0,-44 0 15,44 0-15,-44 0 0,44 0 16,1-44-16,-46-1 16,46 45-16,-46-45 0,1 1 15,44 44-15,-44-45 0,-45 0 16,44 45-16,1-44 0,-90 44 31</inkml:trace>
  <inkml:trace contextRef="#ctx0" brushRef="#br0" timeOffset="37129.4338">41880 5580 0,'-44'0'15,"88"45"17,1-45-17,0 0-15,44 0 16,-45 0-16,46 0 0,-46 0 16,1 0-16,44 0 15,-44 0-15,0 0 16,-1 0-16,1 0 0,0 0 15</inkml:trace>
  <inkml:trace contextRef="#ctx0" brushRef="#br0" timeOffset="37468.3872">42416 5223 0,'45'45'0,"-1"0"0,1-1 16,0 1-16,-1-45 0,1 45 15,44-1-15,-44 1 16,-1-1-16,1-44 0,0 45 16,-1 0-16,1-45 0,0 44 15,-45 1-15,0 0 16,-45-1 0,0 1-16,1 0 0,44-1 15,-45-44-15,0 45 0,1-45 16</inkml:trace>
  <inkml:trace contextRef="#ctx0" brushRef="#br0" timeOffset="37954.3215">43488 5536 0,'0'0'0,"0"44"0,0 1 0,0 0 16,44-1-16,-44 1 15,0 0-15,45-45 0,-45 44 16,45-44-16,-1 0 15,1 0-15,-1 0 16,1-44 0,-45-1-16,45 45 0,-45-45 15,0 1-15,0-1 0,0 0 16,0 90 46,0 0-62,0-1 16,0 1-16,0 44 0,0-44 16,0 44-16,0-44 15,0 44-15,0-44 0,0 0 16,0-1-16,44 1 0,-44 0 16,0-1-16,45-44 15</inkml:trace>
  <inkml:trace contextRef="#ctx0" brushRef="#br0" timeOffset="38444.2558">43488 5045 0,'0'0'16,"-90"89"-16,46 0 0,-46 1 16,46 44-16,44-45 0,-45 45 15,0 0-15,45 0 16,0 0-16,0 0 0,0-45 15,0 45-15,0-45 0,0 45 16,45-45-16,-45-44 0,45 44 16,-1-44-16,46 0 15,-46-1-15,46 1 0,-1-45 16,0 0-16,0-45 0,1 1 16,-1-1-16,0-44 0,1-1 15,-1 1-15,-44 0 16,44-45-16,0 0 0,-44 0 15,-1-45-15,-44 45 0,0-44 16,0-1-16,-44 45 16,-1 0-16,1 0 0,-46 45 15,1 0-15,-45-1 0,0 46 16,0-1-16,0 45 16,0 0-16,0 45 0</inkml:trace>
  <inkml:trace contextRef="#ctx0" brushRef="#br0" timeOffset="41371.9544">8483 10626 0,'-44'-45'0,"88"90"0,-88-179 15,44 89-15,-45 1 0,45-1 16,0 0-16,0 1 0,0 88 47,0 1-47,45 0 0,-45 44 15,44-45-15,1 46 0,-1-46 16,-44 46-16,45-46 16,0 46-16,-1-46 0,1 1 15,0 44-15,-1-89 0,1 45 16,0 0-16,-1-45 0,1 0 15,0-45 1,-45 0-16,44-44 0,1 44 16,-45 1-16,0-46 0,0 1 15,0 44-15,0-44 0,-45 0 16,45 0-16,-44-1 16,44 1-16,-45 44 0,45 1 15,0-1-15,-45 45 0,45 45 31,0-1-31,0 1 0,45 0 16,-45-1-16</inkml:trace>
  <inkml:trace contextRef="#ctx0" brushRef="#br0" timeOffset="42444.8585">9778 10269 0,'0'0'0,"0"-45"0,-45 45 16,1 0 0,-1 0-16,0 45 15,45-1-15,-44-44 16,44 45-16,0 0 0,0-1 16,0 1-16,44-45 0,-44 44 15,45-44-15,-45 45 0,45-45 16,-1 45-16,-44-1 15,0 1-15,0 0 16,0-1 0,-44-44-16,44 45 15,-45-45-15,45-45 16,0 1 0,45-1-16,-1 0 15,1 1-15,0-1 16,-45 0-16,44 1 0,1 44 15,0-45-15,-1 45 0,1 0 16,0 0 0,-1 45-16,1-1 15,-1-44 1,-44 45-16,45-45 16,0 0-16,-1 0 15,1 0-15,0 0 16,-1-45-16,1 1 15,0-1 1,-45 1-16,44 44 16,1 0-1,-45 44 1,45-44-16,-1 45 0,1-1 16,0-44-16,-1 0 15,1 0-15,0 45 16,44-45-16,-45 0 15,1 0-15,0 0 0,-1 0 16,46-45-16,-46 45 0,-44-44 16,45-1-16,0 1 15,-1-1-15,-44 0 0,45 1 16,-45-1 0,-45 45-1,1 45-15,-1-1 16,0 1-16,1 0 15,-1-1-15,45 1 16,-45-1-16,1-44 0,44 45 16,0 0-16,0-1 0,0 1 15,44 0-15,1-45 16,0 0 0,-1-45-16,1 45 0,0-45 15,-1 45-15,1-44 0,0-1 16,-1 0-16,-44 1 15,45 44 1,0 0 15,-45 44-31,44 1 16,-44 0-16,45-1 0,-1 46 16,1-1-16,0 0 15,44 1-15,-44 44 0,-1-45 16,1 45-16,44 0 15,-44 0-15,0 0 0,-1-45 16,1 0-16,-45 1 0,45-46 16,-45 1-16,0-1 0,0 1 15,-45-90 1,-44 1-16,44-1 16,-44-44-16,-1 0 0</inkml:trace>
  <inkml:trace contextRef="#ctx0" brushRef="#br0" timeOffset="42615.8427">10984 9777 0,'0'0'16,"0"-44"-16,0-1 0,0 1 15,44 44 1,1 0-16,-1 0 15,1 0-15</inkml:trace>
  <inkml:trace contextRef="#ctx0" brushRef="#br0" timeOffset="43407.7295">14421 9867 0,'0'0'0,"0"-45"0,45 90 32,-45-1-17,45 1-15,-45 0 0,44-1 16,-44 46-16,45-46 0,0 1 16,-45 0-16,44-1 15,-44 1-15,45 0 16,0-90-1,-45 0-15,0 1 16,0-1-16,0 0 16,0 1-16,0-1 0,0 0 15,0 1-15,44 88 32,-44 1-17,0 0-15,0-1 16,0 1-16,0 0 0,0-1 15,0 1-15,45 0 0,-45 44 16,0-45-16,0 1 16,45 0-16,-45-1 15,0 1 32,44-90 141,-44 1-173</inkml:trace>
  <inkml:trace contextRef="#ctx0" brushRef="#br0" timeOffset="44293.7029">14511 10179 0,'0'0'0,"-45"0"0,45-44 15,-45 44-15,45-45 16,0 0 0,0 1-16,45 44 15,0 0-15,-1-45 0,1 45 16,0 0-1,-1 0-15,1 0 0,0 0 16,-1 0-16,1 0 16,0 45-16,-1-1 0,1 1 15,-45 0-15,0-1 0,0 46 0,0-46 16,0 1-16,0 0 16,0 44-16,-45-45 15,45 1-15,0 0 16,-44-45-16,44 44 109,0 1 251,0-90-282</inkml:trace>
  <inkml:trace contextRef="#ctx0" brushRef="#br0" timeOffset="45099.8398">14377 9420 0,'0'-44'15,"-45"44"1,45 44 93,0 1-109,45 0 16,-45-1-16,0 46 0,44-46 16,-44 1-16,0 44 15,45-44-15,-45 44 0,45 0 0,-45-44 16,0 44-16,0-44 16,0 44-16,0-44 15,44 0-15,1-1 16,0-44-16,-1 0 15,1 0-15,0 0 0,-1-44 16,1-1-16,0-44 0,-1 44 16,1 0-16,0 1 0,-1-46 15,-44 46-15,45-1 0,-45 0 16,0 1-16,0-1 16,0 0-16,0 1 15,0-1 16,-45 45-15,45 45 0,0-1-1,0 1-15,0 0 16,-44 44-16,44-44 16,0 44-16,0 0 0,0 1 15,0-1-15,0-44 0,0 44 16,0 0-16,0 0 0,0 1 15,44-46-15,-44 46 0,45-1 16,-45-44-16,0-1 16,0 1-16,44 0 0,-44-1 15,45-44 1,-45-44 15,-45-1-15,45 0-16,-44 1 0</inkml:trace>
  <inkml:trace contextRef="#ctx0" brushRef="#br0" timeOffset="45595.7934">15091 9152 0,'0'0'16,"-44"0"-16,-1 0 0,0 0 15,-44 0-15,44 0 0,-44 0 16,0 45-16,44-45 0,-44 45 16,-45-1-16,45 46 0,44-1 15,-44 0-15,-1 1 16,46-1-16,-46 45 0,90 44 15,-44-44-15,44 0 16,0 0-16,0 0 0,44 0 16,46 0-16,-46-45 0,46 45 15,-1-44-15,0-1 0,0-45 16,45 46-16,-44-46 0,44 1 16,0-45-16,0 0 0,-1 0 15,-43-45-15,44 1 0,0-1 16,-45-44-16,0 0 0,1-1 15,-46 1-15,1-45 16,-1 0-16,1 0 0,-45 0 16,0-44-16,-45-1 15,1 45-15,-45-45 0,-1 46 16,1-1-16,-45 44 0,45 46 16,-45-46-16,0 46 0,45 44 15,-45 0-15,44 0 0,46 44 16,-1 1-16</inkml:trace>
  <inkml:trace contextRef="#ctx0" brushRef="#br0" timeOffset="45908.783">17815 10090 0,'0'0'0,"44"0"16,1 0-1,-45 45-15,0-1 16,0 1-16,0 44 0,0-44 15,45 0-15,-45 44 16,44-45-16,-44 1 0,45 0 16,-45-1-16,45-44 15</inkml:trace>
  <inkml:trace contextRef="#ctx0" brushRef="#br0" timeOffset="46391.669">18306 10135 0,'0'0'0,"45"44"0,-45 1 0,44 0 16,1-1-16,-45 1 0,0 0 16,44-1-16,-44 1 15,45-45-15,-45 44 0,45-44 16,-1 0-1,-44-44 1,45-1-16,0 1 0,-45-1 16,0-44-16,44 44 0,-44 0 15,45 1-15,-45-1 16,0 0-16,45 1 0,-1 44 16,1 0-1,0 44-15,-1 1 16,1 0-16,-45-1 15,45 1-15,-1 0 0,-44-1 16,45 1-16,-45 0 0,44-45 16,1 44-16</inkml:trace>
  <inkml:trace contextRef="#ctx0" brushRef="#br0" timeOffset="46815.6345">20762 9777 0,'0'-44'15,"0"-1"1,44 45-16,1-44 0,-1 44 16,1 0-16,0 0 15,-1 0-15,1 0 16,0 0-16,-1 44 15,1-44-15,-45 45 0,0-1 16,0 1-16,0 0 16,0-1-16,0 1 0,0 0 15,0-1-15,0 1 16,45-45 0,-1 0-1,1 0-15,44 0 0,-44 0 16,0 0-16,44 45 15,-45-45-15,1 0 0,0 44 16,-1-44-16,-44 45 0,45-45 16,-45 45-16,0-1 0,-45 1 15,1-45-15,-1 45 0,0-1 16,1 1-16,-45-1 0,44-44 16,0 0-16</inkml:trace>
  <inkml:trace contextRef="#ctx0" brushRef="#br0" timeOffset="47200.6032">21119 9108 0,'0'0'0,"-45"89"16,0-44-16,1 44 15,-1-44-15,0 89 0,1-45 0,-1 0 16,45 45-16,0 0 16,0 0-16,0 0 0,45 0 15,-45 0-15,89-45 0,-44 45 16,44-45-16,0 1 0,1-1 16,-1-44-16,0-1 15,45-44-15,0 0 0,-45 0 16,1-44-16,44-1 0,-90-44 15,46-1-15,-1 1 0,-44-45 16,-45 45-16,44-90 16,-44 45-16,-44 0 0,-1-44 0,0-1 15,-44 45-15,0 0 0,-45 0 16,0 45-16,-45 44 16,1 1-16,-1 44 15,0 0-15</inkml:trace>
  <inkml:trace contextRef="#ctx0" brushRef="#br0" timeOffset="49315.6311">23664 10224 0,'-45'0'16,"0"0"-16,1 0 16,-1-45-1,0 1-15,1-1 16,44 0-16,0 1 16,0-1-16,44 45 15,1 0-15,0 0 16,-1 0-16,1 0 15,0 45-15,-45-1 0,44 1 16,1 44-16,-45-44 16,45 0-16,-45 44 0,0-44 15,0 44-15,0-45 0,0 1 16,0 0-16,0-1 0,-45 1 16,45 0-16</inkml:trace>
  <inkml:trace contextRef="#ctx0" brushRef="#br0" timeOffset="49479.6069">25137 10090 0,'0'0'0,"45"0"0,-1 0 15,1 0-15,0 0 16,-45 45-16,0-1 15</inkml:trace>
  <inkml:trace contextRef="#ctx0" brushRef="#br0" timeOffset="49516.662">25360 10224 0,'0'45'0,"0"-1"16,45 1-16</inkml:trace>
  <inkml:trace contextRef="#ctx0" brushRef="#br0" timeOffset="49548.5989">25450 10403 0,'44'44'0,"1"-44"16</inkml:trace>
  <inkml:trace contextRef="#ctx0" brushRef="#br0" timeOffset="50043.5318">25628 10447 0,'0'0'0,"45"-44"0,-45-1 15,45 0-15,-45 1 0,44-1 16,-44 0-16,0 1 0,0-1 15,45 45-15,-1 0 32,-44 45-32,45-45 15,-45 44-15,45 1 16,-45 0-16,44-45 0,-44 44 16,45 1-16,0-45 15,-1 0-15,1 0 16,0-45-1,-45 1-15,44-1 0,-44 0 16,45 45-16,-45-44 0,0-1 16,45 45-16,-45-45 0,44 45 31,1 0-31,-45 45 16,45 0-16,-1-1 15,1 1-15,-1 0 16,1-45-1,44 0-15,-44 0 0,0 0 16,-1-45-16,1 0 0,0 1 16,-1 44-16,1-45 0,-45 0 15,45 1-15,-45-1 0,0 0 16,-45 1-16,0 44 16,45-45-16,-44 45 0,-1 0 15,0 0-15,1 0 0,-1 0 16,45 45-16,0-1 0,0 1 15,0 0 1,0-1-16,45 1 0,-1 0 16,46-1-16,-1 1 0,0 0 15,1-1-15,43 1 16,-43-45-16</inkml:trace>
  <inkml:trace contextRef="#ctx0" brushRef="#br0" timeOffset="50964.409">29289 9644 0,'0'0'0,"0"-45"0,0 0 16,-44 45 0,-1 0-16,-44 0 15,44 0-15,-44 45 0,44-45 16,1 45-16,-1-1 0,0-44 15,45 45-15,0-1 16,0 1-16,45-45 16,0 0-16,-1 0 0,1 0 15,-1 0-15,1-45 0,0 1 16,-1 44-16,1-45 0,-45 1 16,45 44-16,-45-45 15,44 0-15,-44 1 16,45 88 15,0 1-31,-45 0 16,44 44-16,1-45 0,44 46 15,-44-1-15,44 0 16,1 45-16,-46-44 0,45 44 16,1-45-16,-1 45 0,0-45 15,1 0-15,-46 45 0,1-89 16,0 44-16,-1-44 15,-44 0-15,-44-45 16,-1 0 0,-44-90-16,-1 46 0,46-1 15,-46-44-15,1-1 0,44 1 16,1-45-16,44 0 0,0 45 16,0-45-16,44 0 15,1 45-15,0-1 0,44 1 16,-44 44-16,44 1 0,0-1 15,-44 1-15,0-1 0,-1 45 16,1 0 0,-45 45-1,0-1-15,-45 1 16,1-1-16,44 1 16,0 0-16,0-1 0,0 1 15,44 0-15,-44-1 0,45 1 16,44 0-16,-44-1 15,-1-44-15,46 0 0,-46 0 16,46-44-16,-46 44 0,46-45 16,-46 0-16,-44-44 0,45 44 15,0-44-15,-45 0 16,0 0-16,0-1 0,0 1 16,-45 0-16,0-1 15,45 1-15,-44 0 0,44 44 16,-45 0-16,45 1 0,0 88 31,0 1-31,0 0 16,0 44-16,0-44 0,0 44 15,0 0-15,45 1 0,-45-1 16,44 0-16,-44-44 0,45 44 16,0-44-16,-45-1 0,44 1 15,-44 0-15,45-45 16</inkml:trace>
  <inkml:trace contextRef="#ctx0" brushRef="#br0" timeOffset="51117.3879">31120 9465 0,'0'-45'0,"45"45"15,-1 0-15,1 0 0,0 0 16,44 0-16,-45 0 15,1 0-15</inkml:trace>
  <inkml:trace contextRef="#ctx0" brushRef="#br0" timeOffset="52107.3085">9733 13707 0,'0'44'16,"0"1"-16,0-1 0,45 46 15,-45-1-15,45 0 0,-45 1 16,44-1-16,-44 0 0,45 1 15,0-1-15,-45 0 16,44-44-16,1-1 0,0-44 16,-1 0-16,-44-44 15,45 44-15,-45-45 0,0-44 16,0 44-16,44 1 16,-44-1-16,0 0 0,0 1 15,0-1 1,45 45-16,0 0 15,-45 45-15,44-45 0,-44 44 16,45 1-16,-45 0 16,45-45-16,-45 44 0,44 1 15,1-45-15,-45 44 0,45-44 16,-1 0-16,1 0 16,-45-44-1,45-1-15,-45 1 0,44-1 16,-44 0-16,45 1 0,-45-1 15,0 0-15,0 1 16,45 44-16,-1 0 16,1 44-1,0 1 1,-45 0-16,44-45 0,-44 44 16,45-44-16,-45 45 0,44-45 31,-44-45-16</inkml:trace>
  <inkml:trace contextRef="#ctx0" brushRef="#br0" timeOffset="52933.1448">10046 15269 0,'0'45'0,"0"-1"16,0 1-16,0 0 16,0-1-16,0 1 15,0 0-15,0-1 0,0 1 16,0-90 31,0 1-47,0-1 0,0 0 15,0-44-15,0 44 0,0 1 16,0-1-16,-45 1 0,45-1 16,45 45 15,0 45-31,-1-1 16,45 1-16,-44-1 15,0 1 1,-1 0-16,1-1 0,-45 1 15,45 0-15,-45-1 16,44 1-16,-88 0 16,44-1-16,-45-44 0,0 45 15,-44 0-15,44-45 16,1 0-16,-1 0 0,1 0 16</inkml:trace>
  <inkml:trace contextRef="#ctx0" brushRef="#br0" timeOffset="53057.1281">10358 15403 0,'0'0'0,"45"0"0</inkml:trace>
  <inkml:trace contextRef="#ctx0" brushRef="#br0" timeOffset="53359.0875">10448 15403 0,'44'-45'15,"1"45"1,0 0-16,-1 0 0,1 45 15,0 0-15,-45-1 16,0 1-16,0 0 16,0-1-16,0 1 15,0-90 17,44 1-17,-44-1-15,0 0 0,0 1 16,0-1-16,0 0 15,0 1-15,0-1 0,0 1 16,45 44 0,0 44-1,-45 1-15,0-1 16,44-44-16,-44 45 0,0 0 16,45-1-16,0 1 15,-45 0-15,44-1 0,1-44 16,-45 45-16,44-45 0,1 0 15,0 0-15</inkml:trace>
  <inkml:trace contextRef="#ctx0" brushRef="#br0" timeOffset="53527.0808">11341 15448 0,'44'0'16,"1"0"-16,0 0 15,-1-45-15,1 45 0,0 0 16,-1 0-16,1-45 0,0 45 16,44-44-16,-45 44 15</inkml:trace>
  <inkml:trace contextRef="#ctx0" brushRef="#br0" timeOffset="53748.0371">11832 15180 0,'0'0'0,"44"0"0,1 45 16,0-45-16,-1 44 0,1 1 15,0-45-15,-45 44 0,0 1 16,0 0-16,0-1 0,-45 1 15,0-45 1</inkml:trace>
  <inkml:trace contextRef="#ctx0" brushRef="#br0" timeOffset="54059.0002">12457 15314 0,'0'0'15,"0"44"-15,0 1 0,45 0 16,-1-45-16,1 0 16,0 0-16,-1 0 15,1 0-15,-1-45 16,-44 0-1,0 1-15,-44-1 16,-1 1-16,1 44 16,-1-45-16,0 45 15,1 0-15,-1 0 0,0-45 16,90 1 0</inkml:trace>
  <inkml:trace contextRef="#ctx0" brushRef="#br0" timeOffset="54250.9686">13975 13617 0,'0'-44'0,"0"-1"15</inkml:trace>
  <inkml:trace contextRef="#ctx0" brushRef="#br0" timeOffset="54618.9706">13975 13573 0,'0'0'0,"0"44"0,0 46 15,0-46-15,0 45 0,0-44 16,0 44-16,0-44 16,0 0-16,45-1 0,-45 1 15,0 0-15,0-1 16,44-44-16,-44-44 15,0-1 1,0-44-16,0 44 0,0 0 16,0-44-16,0 0 15,-44 44-15,44-44 0,-45 44 16,45-44-16,0 44 0,0 1 16,0 88 15,45 1-31,-1 0 0,1-1 15,0 1-15,-1 44 16,1-44-16,44 44 16,-44-44-16,-1-1 0,46 1 15,-90 0-15,44-45 0,1 44 16,-45 1 0,-45-45-1,1 0-15,-1 45 16,-44-45-16,44 0 0,-44 0 15,44 0-15,1 0 16</inkml:trace>
  <inkml:trace contextRef="#ctx0" brushRef="#br0" timeOffset="55140.9148">14779 13707 0,'0'44'16,"44"1"-16,-44-1 15,45 1-15,0-45 16,-1 0 0,1 0-16,0 0 15,-1-45 1,-44 1-16,45 44 0,-45-45 15,0 1-15,0-1 0,44 0 16,-44 1-16,0-1 16,0 0-16,0 1 15,0 88 1,0 1-16,0 0 16,45-1-1,-45 1-15,45 44 0,-45-44 16,44-1-16,-44 46 15,45-46-15,-45 46 0,45-46 16,-45 1-16,44 0 0,-44-1 16,0 1-16,0 0 15,-44-45-15,-1 0 16,-44 0-16,44 0 0,-44 0 16,0-45-16,44 0 0,-44 1 15,44-1-15,0 0 16,45-44-16,0 44 0,0-44 15,0 44-15,45 1 0,44-1 16,-44 1-16,44-1 0,-44 45 16</inkml:trace>
  <inkml:trace contextRef="#ctx0" brushRef="#br0" timeOffset="55372.8184">14154 14466 0,'0'0'0,"-45"44"0,45 1 0,0-1 16,45-44-16,44 0 0,0 0 15,0 0-15,45-44 16,0-1-16,0 45 0,0-44 16,45-1-16,-90 45 15,45-45-15,0 1 0,0 44 16,-89 0-16,44 0 0,-44 0 15,-1 0-15,1 0 0</inkml:trace>
  <inkml:trace contextRef="#ctx0" brushRef="#br0" timeOffset="55838.7589">14689 15225 0,'0'0'0,"-44"44"0,44 1 15,0 44-15,0-44 0,0-1 16,0 1-16,0-90 31,44 1-31,-44-1 16,0-44-16,0 44 0,0-44 15,0 44-15,0-44 0,0 0 16,0 44-16,0-44 16,45 44-16,-45 0 15,45 90 1,-1 0 0,1-1-16,0 1 15,-45 0-15,44-1 16,1 1-16,44 0 0,-44 44 15,-1-44-15,1-1 0,0 1 16,-45-1-16,44-44 16,-44 45-16,0 0 15,-44-1-15,-1-44 16,0 45-16,-44 0 0,45-45 16,-46 0-16,46 0 15,-1 0-15</inkml:trace>
  <inkml:trace contextRef="#ctx0" brushRef="#br0" timeOffset="56286.6953">15493 15135 0,'0'-44'15,"45"44"1,-1 0-1,1 44-15,0 1 16,-1 0 0,1-1-16,-45 1 15,0-1 1,0 1-16,0 0 0,0-1 16,0 1-16,0-90 31,0 1-16,45-1-15,-45 0 16,0 1-16,0-45 0,0 44 16,0 0-16,0 1 15,0-1-15,0 0 0,0 1 16,44 44 15,-44 44-31,0 1 0,0 0 16,0-1-16,0 1 0,0 0 15,0-1-15,0 1 0,0-1 16,45 1-16,-45 0 0,44-1 16,1-44-16,0 0 15,-1 0-15,46-44 0</inkml:trace>
  <inkml:trace contextRef="#ctx0" brushRef="#br0" timeOffset="56482.6979">16922 14332 0,'44'0'31,"1"0"-31,0 0 16,-1 0-16,1 0 0,0-45 15,44 45-15,-44 0 16,-1-45-16,1 45 15,0 0-15,-1 0 0</inkml:trace>
  <inkml:trace contextRef="#ctx0" brushRef="#br0" timeOffset="56654.6476">17100 14644 0,'0'45'0,"45"-45"15,0 0-15,-1 0 16,1 0 0,0 0-16,-1 0 15,-44-45-15,45 45 0</inkml:trace>
  <inkml:trace contextRef="#ctx0" brushRef="#br0" timeOffset="57254.5638">20226 13930 0,'44'0'16,"46"-45"-16,-1 0 0,0 45 15,1-44-15,44 44 0,-1-45 16,46 1-16,-45 44 15,0 0-15,0 0 0,0 0 16,-45 0-16,0-45 0</inkml:trace>
  <inkml:trace contextRef="#ctx0" brushRef="#br0" timeOffset="57914.4532">20628 14421 0,'44'0'15,"1"-45"1,0 1-16,-1 44 16,1-45-16,-1 45 0,1 0 15,44 0-15,-44 0 16,0 0-16,-1 0 0,-44 45 15,45-1-15,-45 1 0,0 0 16,0-1-16,0 1 0,0 44 16,0-44-16,0-1 15,0 1-15,-45 0 16,45-90 0,0 0-1,0 1-15,45-46 16,-45 46-16,0-45 0,45 44 15,-45-44-15,44 44 16,-44 0-16,45 1 0,-45-1 16,0 0-16,0 90 31,0 0-15,0-1-16,45 1 15,-45 0-15,0-1 16,44 1-16,-44 0 0,45 44 15,-45-45-15,45 1 0,-1 0 16,1-1-16,-1-44 16,46 0-16,-46 0 15,1-44-15,0-1 0,-45 0 16</inkml:trace>
  <inkml:trace contextRef="#ctx0" brushRef="#br0" timeOffset="58218.4735">20717 12590 0,'0'45'15,"0"0"-15,45-1 16,-45 1-16,0 0 0,0-1 16,0 1-16,0-1 15,44 1-15,-44 0 16,45 44-16,-45-44 0,44-1 16,-44 1-16,45 0 0,-45-1 15,45-44-15,-45 45 0,44-45 16</inkml:trace>
  <inkml:trace contextRef="#ctx0" brushRef="#br0" timeOffset="59552.2204">23396 13126 0,'0'0'0,"0"45"0,0 44 16,44 0-16,-44 1 16,0-1-16,45 0 0,-45 1 15,45-46-15,-45 1 0,44-1 16,-44 1-16,45-45 16,0 0-16,-1-45 15,1-44-15,-45 45 16,45-1-16,-45 0 0,0-44 15,44 0-15,-44 44 0,0 0 16,0 1-16,0-1 16,45 45-16,-45 45 15,45-45-15,-45 44 16,44 1-16,-44 44 0,45-44 16,0 0-16,-1-1 15,-44 1-15,45 0 0,-1-45 16,-44 44-16,45-44 15,0 0-15,-1 0 16,1 0-16,-45-44 0,45-1 16,-45-44-1,0 44-15,-45 0 0,0 1 16,1-1-16,-46 0 0,46 1 16,-1 44-16,1 0 0,-1 0 15,0 0-15,135 44 47,-1-44-47,0 0 0,0 0 16,1 0-16,44 0 0,0 0 15,-45 0-15,0-44 0,-44 44 16,44-45-16,-44 45 16,-1-45-16,1 1 0,-45-1 15,-45 0 1,1 45-16,-1 0 0,0 0 15,1 0-15,-1 45 16,1-45-16,-1 45 0,0-1 16,45 1-1,0 0-15,45-45 0,0 44 16,-1-44-16,1 45 0,-1-45 16,1 0-16,0 0 0,-1 0 15,1 0-15,0-45 16,-1 45-16,1-44 0,-45-1 15,45 45-15,-45-45 0,0 1 16,44 44 31,-44 44-31,0 1-16,0 0 15,45 44-15,-45-44 0,0 44 16,45 0-16,-45 1 0,0-1 15,44 0-15,-44 45 16,45 0-16,0 0 0,-45 0 16,44-45-16,1 45 0,-45-45 15,0 1-15,0-1 0,0-44 16,0-1-16,-45-44 16,1 45-16,-1-45 0,0-45 15,-44 45-15,44-44 0,-44-46 16,44 1-16,-44 0 0,44-1 15,1 1-15,44 0 16,0 0-16,0-1 0,0 46 16,44-46-16,1 46 15,0-1-15,44 0 0,0 45 16,-44-44-16,44-1 0</inkml:trace>
  <inkml:trace contextRef="#ctx0" brushRef="#br0" timeOffset="60050.305">27191 12501 0,'-45'45'16,"1"-1"-16,-1 46 0,0-46 15,1 90-15,-1-45 0,0 45 16,45-44-16,-44 44 0,44-45 15,0 0-15,44 1 16,-44-46-16,45 46 16,0-46-16,-1 1 0,46-45 15,-46 44-15,1-44 0,44 0 16,0-44-16,-44 44 0</inkml:trace>
  <inkml:trace contextRef="#ctx0" brushRef="#br0" timeOffset="60442.3266">27771 13171 0,'45'0'15,"0"0"1,-1 0-16,1-45 15,0 45-15,-45-45 0,44 1 16,1-1-16,-45 0 0,0 1 16,0-1-1,0 1-15,-45 44 16,1 0 0,-1 0-16,0 0 15,1 44-15,44 1 0,-45-1 16,0 1-16,45 0 15,0-1-15,0 1 0,0 44 16,45-44-16,0 0 0,-1-1 16,1 1-16,0 0 0,-1-45 15,46 0-15,-46 0 16,45 0-16,1 0 0,-46 0 16,46-45-16,-46 0 0</inkml:trace>
  <inkml:trace contextRef="#ctx0" brushRef="#br0" timeOffset="60686.3582">28441 12233 0,'45'45'0,"-45"-1"0,44-44 15,1 45-15,0 0 16,44-1-16,-44 1 0,44 0 16,-44 44-16,-1-44 15,1 44-15,-45 0 0,0 0 16,0 45-16,0-44 0,-45-1 16,1 45-16</inkml:trace>
  <inkml:trace contextRef="#ctx0" brushRef="#br0" timeOffset="61378.1766">26432 14510 0,'0'-44'31,"0"-1"-15,-45 45-1,1 0 1,-1 0-16,45 45 0,-45-45 15,1 44-15,44 1 0,-45-1 16,45 1-16,0 44 0,-45-44 16,45 0-16,0-1 15,0 1 1,45-45-16,0 0 16,-1 0-16,1 0 15,-45-45-15,45 45 0,-1-44 16,1-1-16,-45 0 15,45-44-15,-45 44 0,44 1 16,-44-1-16,0 1 0,0-1 16,0 0-16,45 45 15,-45 45 1,44 0 0,1-1-1,-45 1-15,0-1 16,45 1-16,-45 0 0,44-45 15,-44 44-15,45-44 0,0 0 16,-45-44-16,44-1 0</inkml:trace>
  <inkml:trace contextRef="#ctx0" brushRef="#br0" timeOffset="63584.0901">29959 12814 0,'0'0'0,"0"44"0,45-44 62,-1 0-62,1 0 16,0 0-16,-1 0 0,1 0 15,0 0-15,44 0 0,-44 0 16,-1 0-16,-44 45 31,-44-45-31,-1 44 0</inkml:trace>
  <inkml:trace contextRef="#ctx0" brushRef="#br0" timeOffset="63980.0805">29914 13305 0,'45'0'15,"0"0"1,-1 0 0,1 0-16,0 0 0,-1 0 15,46 0-15,-46 0 0,1 0 16,0 0-16,44 0 0,-44 0 16,-1-45-16,1 45 15,-1 0 1,1 0-1,-90 0 79</inkml:trace>
  <inkml:trace contextRef="#ctx0" brushRef="#br0" timeOffset="64513.9686">32727 11697 0,'0'-44'0,"0"-1"15,45 45 16,-45 45-31,0-1 16,0 1-16,45 0 0,-45 44 16,0-44-16,44 44 15,-44 0-15,45 0 0,-45-44 16,0 44-16,0 1 0,45-1 16,-45-44-16,44 44 0,-44-44 15,0-1-15,0 1 16,45-45-16,-45 45 15</inkml:trace>
  <inkml:trace contextRef="#ctx0" brushRef="#br0" timeOffset="64905.8976">31745 13037 0,'45'0'15,"-1"0"-15,46 0 16,44 0-16,0-45 0,-1 45 15,46-45-15,44 1 0,1-1 16,-1 1-16,45-1 0,-45 0 16,45-44-16,0 44 0,0 1 15,-1-1-15,1 0 16,-44 1-16,-1-1 0,0 45 16,0-45-16,-44 1 15,44 44-15,-89 0 0,45-45 16,-45 45-16,-45 0 0,45 0 15,-89 0-15,44 0 16,-44 0-16,-1 0 0,-88 0 31</inkml:trace>
  <inkml:trace contextRef="#ctx0" brushRef="#br0" timeOffset="65649.8741">33576 13796 0,'-45'0'15,"45"-45"1,45 45 31,-1 0-32,1 45 1,-45-1-16,45 1 0,-45 0 16,0-1-16,0 1 15,0 0-15,0-1 0,-45 1 16,45 0-16,-45-1 0,45 1 15,-44-45-15,44 45 0,-45-45 16,45-45 0,0 0-16,0-44 15,45 44-15,-1 1 16,1-46-16,0 46 0,-45-1 16,44 0-16,1 1 15,0-1-15,-45 1 0,44-1 16,-44 0-16,0 90 47,-44-45-47,44 45 15,0-1-15,-45 1 0,45-1 16,0 1-16,0 0 0,0-1 16,0 1-16,0 44 0,0-44 15,0 0-15,0-1 16,0 1-16,0 0 0,45-1 15,-1 1-15,1 0 0,-1-45 16,1 44-16,0-44 0,44 0 16,-44 0-16,44 0 15</inkml:trace>
  <inkml:trace contextRef="#ctx0" brushRef="#br0" timeOffset="66769.8119">34647 13394 0,'0'0'0,"0"-45"16,0 90 15,0 0-16,0-1-15,0 1 0,0 44 16,0-44-16,45 44 0,-45-44 16,0-1-16,44 46 0,-44-46 15,0 1-15,45 0 16,-45-1-16,45-44 0,-1 0 16,1 0-16,0 0 15,-1-44-15,1-1 0,44 0 16,-44 1-16,-45-1 15,45 0-15,-1 1 16,-44-1-16,0 1 0,45 44 16,-45-45-16,0 90 31,45-1-15,-45 1-16,44-1 15,-44 1-15,45-45 16,-45 45-16,45-45 0,-1 0 15,1 0 1,-1 0-16,1-45 0,0 0 16,-1 1-1,-44-1-15,0 1 0,0-1 16,0 0-16,-44 45 0,-1-44 16,0 44-16,1 0 15,-1-45-15,1 45 0,-1 0 16,0 45-16,1-45 0,44 44 15,0 1 1,0 0 0,44-45-16,1 44 0,0-44 15,-1 0-15,45 0 16,-44-44-16,0 44 16,-1-45-16,1 0 15,0 1 1,-45-1-16,-45 45 31,45 45 0,-45-45-15,90 0 31,-45 44-32,45-44 1,-45 45 0,44 0-1,-44-1-15,0 1 16,45-1-16,-45 1 16,45 44-16,-45-44 0,44 44 15,-44 1-15,45-1 0,0 45 16,-1-45-16,-44 0 15,45 45-15,0-44 0,-45-1 16,44 0-16,-44 1 0,0-46 16,0 1-16,0 0 15,0-1-15,-44 1 0,-1-45 16,0-45 0,1 45-16,-1-44 0,0-1 15,1-44-15,-1 44 0,45-44 16,0-1-16,0 1 0,0 0 15,0-1-15,45 1 0,-1 45 16,1-46-16,0 46 16,-1-46-16,1 46 0</inkml:trace>
  <inkml:trace contextRef="#ctx0" brushRef="#br0" timeOffset="67321.7844">37058 13483 0,'0'-44'15,"0"-1"-15,0 0 16,0 1-16,0-1 0,0 0 16,-44 45-1,-1 0-15,0 0 16,1 45-16,44 0 0,-45-45 16,0 44-16,45 1 15,-44 0-15,44-1 16,0 1-16,44-45 15,1 0 1,0 0-16,-1 0 16,1 0-1,0-45-15,-1 1 16,-44-1-16,45 45 0,-45-45 16,45 1-16,-45-1 15,0 90 16,44-45-31,-44 44 16,0 1-16,0 0 0,0-1 16,45-44-16,-45 45 15,44 0-15,-44-1 16,45-44-16,-45 45 0,45-45 16</inkml:trace>
  <inkml:trace contextRef="#ctx0" brushRef="#br0" timeOffset="68077.7178">36880 14733 0,'0'45'31,"44"-45"0,1 0-15,0 0-1,-45-45-15,44 45 16,1-44-16,0-1 16,-1 0-1,-44 1-15,0-1 16,0 1-1,-44 44 1,-1 0-16,0 0 16,1 0-16,44 44 15,-45-44-15,0 45 0,45-1 16,-44 1-16,44 0 0,-45-1 16,45 1-16,0 0 15,0-1-15,0 1 16,0 0-16,0-1 15,45 1-15,-45 0 16,44-45-16,-44 44 0,45-44 16,-45 45-16,45-45 0,-1 0 15,1 0 1,0 0-16,-1 0 0,1 0 16,-1-45-16,-44 1 15</inkml:trace>
  <inkml:trace contextRef="#ctx0" brushRef="#br0" timeOffset="68785.6414">39648 10804 0,'0'0'0,"44"-44"15,-44-1-15,0 0 16,-44 45-1,-1 0-15,1 0 16,-1 0-16,0 0 16,1 0-16,-1 0 0,0 0 15,1 0 1,-1 0-16,0 45 16,45 0-16,0 44 0,0-44 15,0 44-15,0 0 16,0 45-16,0-45 0,0 45 15,45-44-15,-45 44 0,45 44 16,-45-44-16,44 0 16,1 0-16,0 45 15,-45-45-15,44 44 0,1 1 0,-45-45 16,45 0-16,-45 0 16,44 0-16,1-45 0,-45 0 15,44 1-15,-44-1 16,45-45-16,-45 1 0,45 0 15,-45-1-15,0 1 0,44-45 16,1 0-16,0 0 16,-1 0-16,1-45 15,0 45-15,-1-44 0</inkml:trace>
  <inkml:trace contextRef="#ctx0" brushRef="#br0" timeOffset="69333.6267">39737 11653 0,'45'0'125</inkml:trace>
  <inkml:trace contextRef="#ctx0" brushRef="#br0" timeOffset="69650.0482">40050 11653 0,'44'0'125,"-44"44"-93</inkml:trace>
  <inkml:trace contextRef="#ctx0" brushRef="#br0" timeOffset="69958.0069">39871 12144 0,'0'44'109</inkml:trace>
  <inkml:trace contextRef="#ctx0" brushRef="#br0" timeOffset="71179.8975">40675 11162 0,'0'44'15,"-45"-44"1,45 45-16,0-1 16,0 1-16,0 44 0,0-44 15,0 0-15,0 44 0,0-44 16,0 44-16,0-44 0,45-1 16,-45 1-16,0 0 15,44-45 1,-44-45-1,45 45-15,-45-45 0,45 1 16,-45-1-16,0 0 16,44 1-16,-44-1 0,0 0 15,0 1-15,45 44 16,-45 44 15,0 1-31,0 0 16,45-1-16,-45 1 0,44 0 15,-44-1 1,45-44-16,-45 45 16,45-45-16,-1 0 15,-44-45-15,45 45 0,-45-44 16,45-1-16,-45 0 16,0 1-16,0-1 0,0 0 15,0 1-15,-45-1 16,0 0-16,1 45 15,-1 0-15,0 0 16,1 0-16,44 45 16,-45-45-16,45 45 0,45-1 15,-1 1 1,1-45 0,0 0-16,-1 0 0,1 0 15,0 0-15,-1 0 0,1 0 16,-1-45-16,1 45 0,-45-44 15,45 44-15,-45-45 16,44 45-16,-44-45 0,-44 45 31,-1 0-15,45 45 15,45-45 47,-45 45-46,0-1-32,0 1 15,0 0-15,0-1 0,0 1 16,0 0-16,44 44 0,-44-44 15,0 44-15,0-44 16,45 44-16,-45 0 16,0 0-16,0 1 0,45-1 15,-45-44-15,0 44 0,0-44 16,0-1-16,44 1 16,-44 0-16,-44-45 15,-1 0-15,0 0 16,1-45-16,-46 0 0,46 45 15,-1-44-15,45-1 16,-44-44-16,44 44 0,0 0 16,0-44-16,0 44 15,0 1-15,44-1 0,1-44 16,-1 44-16,1 1 16</inkml:trace>
  <inkml:trace contextRef="#ctx0" brushRef="#br0" timeOffset="71655.7801">41836 11429 0,'44'0'15,"1"0"1,0 0-16,-1-44 16,-44-1 15,45 45-31,-45-45 0,0 1 15,-45-1 17,1 45-17,-1 0-15,45 45 0,-45-45 16,45 44-16,0 1 16,-44 0-16,44-1 15,0 1-15,0 0 0,0-1 16,0 1-16,44 0 0,-44-1 15,45 1-15,0 0 16,-45-1-16,44 1 16,1-45-16,-45 45 0,44-45 15</inkml:trace>
  <inkml:trace contextRef="#ctx0" brushRef="#br0" timeOffset="72233.7551">41925 12635 0,'-45'0'15,"45"45"-15,-44-1 16,-1 1-16,45 0 15,0-1-15,0 1 16,0-1-16,45-44 16,-1 0-1,1 0-15,0-44 32,-45-1-32,44 45 15,-44-44-15,0-1 16,45 45-16,-45 45 62,0-1-62,0 1 0,0-1 16,44-44 0,-44 45-16,0 0 15,45-45 1,0 0-1</inkml:trace>
  <inkml:trace contextRef="#ctx0" brushRef="#br0" timeOffset="72585.6561">42416 11563 0,'45'-44'62,"-1"44"-62,1 0 16,0 0-16,-1 0 0,1 0 16,0 0-1</inkml:trace>
  <inkml:trace contextRef="#ctx0" brushRef="#br0" timeOffset="72791.6277">42461 11831 0,'44'0'31,"1"45"-31,0-45 16,-1 0-16,1 0 16,0 0-1,-45-45-15,44 45 16</inkml:trace>
  <inkml:trace contextRef="#ctx0" brushRef="#br0" timeOffset="73153.5914">43264 10804 0,'0'45'47,"0"0"-47,45-45 16,-45 44-16,45 1 0,-45 0 15,0-1-15,0 1 16,44 0-16,-44-1 0,0 1 15,0-1-15,45 1 0,-45 0 16,0-1-16,0 1 16,0 0-1</inkml:trace>
  <inkml:trace contextRef="#ctx0" brushRef="#br0" timeOffset="73527.5571">43130 11697 0,'0'45'16,"45"-45"-16,0 0 15,-1 0 1,1 0-16,44 0 0,-44 0 16,44 0-16,1-45 0,-1 45 15,0 0-15,0-44 16,1 44-16,-1 0 0,0 0 16,1-45-16,-46 45 0,46 0 15,-1 0-15,0 0 0,-44 0 16,-1 0-16,1 0 15,0 0-15,-1 0 0,1 0 16,-45 45 15</inkml:trace>
  <inkml:trace contextRef="#ctx0" brushRef="#br0" timeOffset="74737.4622">43622 12144 0,'-45'0'16,"45"44"31,0 1-31,0 0-16,0-1 0,0 1 15,0 0-15,0-1 0,0 1 16,45 0-16,-45-1 15,0 1-15,0 0 0,44-45 16,1 0 0,-1-45-1,-44 0 1,45 45-16,-45-44 16,0-1-16,0 0 15,45 45 1,-45 45 15,0 0-15,0-1-1,44-44-15,-44 45 16,45-45-16,0 0 16,-1 0-1,1 0-15,0 0 16,-45-45-16,0 1 15,0-1-15,0 0 16,-45 45 0,0-44-16,1 44 15,-1 0 1,0 0-16,1 0 16,44 44-1,44 1 1,1-45-1,0 0 1,-1 0-16,1 0 0,0 0 16,-45-45-16,44 45 15,-44-44-15,45 44 16,-45-45 0,-45 45 15,1 0-16,44 45-15,0-1 16,44-44 31,-44 45 31,0 0-62,0-1-1,0 1-15,45 0 0,-45-1 16,0 1-16,0 0 16,0-1-16,0 45 0,0 1 15,45-46-15,-45 46 0,0-1 16,44-44-16,-44 44 0,0-44 15,0-1-15,0 1 16,0 0 0,-44-45-1,44-45-15,-45 45 16,45-45-16,-45 1 16,45-1-16,-44 0 15,-1-44-15,45 44 16,0 1-16,0-1 0,45 0 15,-45 1-15,44-1 0</inkml:trace>
  <inkml:trace contextRef="#ctx0" brushRef="#br0" timeOffset="75194.4627">44961 12233 0,'-45'-45'16,"1"45"0,-1 0-16,0 0 15,1 0 1,44 45-1,-45-45 1,45 45-16,-45-45 0,45 44 16,45-44-1,0 0 1,-1 0-16,1 0 16,0 0-16,-1-44 15,1 44-15,-45-45 31,45 90 1,-45-1-17,44-44-15,-44 45 0,0 0 16,45-1 0,-45 1-16</inkml:trace>
  <inkml:trace contextRef="#ctx0" brushRef="#br0" timeOffset="75653.665">44693 13215 0,'0'0'0,"45"0"16,-1 0 0,1 0-16,0 0 15,-1-44 1,1-1-1,-45 0-15,-45 45 32,1 0-32,-1 0 15,0 0-15,1 0 16,-1 0-16,45 45 0,0 0 16,-45-45-16,45 44 0,0 1 15,0 0-15,0-1 16,0 1-16,45 0 15,0-1-15,-1 1 16,1-45 0,0 0-16,-1 0 15</inkml:trace>
  <inkml:trace contextRef="#ctx0" brushRef="#br0" timeOffset="76417.5621">45095 10849 0,'45'0'16,"-1"-45"-1,1 45-15,0 0 0,-1 0 16,1 0-16,-1 0 16,-44 45-16,45 0 15,-45-1-15,45 1 16,-45 44-1,0-44-15,0 0 0,0 44 16,0-45-16,0 46 0,44-1 16,-44 0-16,0 1 0,0 44 15,0-45-15,0 0 16,0 45-16,-44-45 0,44 45 16,0-44-16,0 44 0,0-45 15,0 0-15,0 45 0,0-45 16,0 1-16,0-1 0,44 0 15,-44 1-15,0-1 16,0 0-16,45-44 0,-45 44 16,0-44-16,0 44 0,0-44 15,45 44-15,-45-44 0,0-1 16,44 1-16,-44 0 16,0-1-16,-44-44 78,-1 0-63,0 0-15,1 45 0,-46-45 16,1 0-16</inkml:trace>
  <inkml:trace contextRef="#ctx0" brushRef="#br0" timeOffset="83662.179">30540 17189 0,'0'0'0,"44"0"15,1 0-15</inkml:trace>
  <inkml:trace contextRef="#ctx0" brushRef="#br0" timeOffset="83691.1236">30673 17189 0,'0'0'0,"134"-45"16,-89 45-16</inkml:trace>
  <inkml:trace contextRef="#ctx0" brushRef="#br0" timeOffset="84077.0719">30406 17546 0,'44'0'15,"1"0"1,0 0-1,-1 0-15,1 0 16,-1 0-16,1 0 16,0 0-16,-1 0 15,1 0-15,0-44 0,-1 44 32</inkml:trace>
  <inkml:trace contextRef="#ctx0" brushRef="#br0" timeOffset="84494.0676">32861 16743 0,'0'0'0,"0"44"0,0 1 0,45-45 15,-45 45-15,0-1 16</inkml:trace>
  <inkml:trace contextRef="#ctx0" brushRef="#br0" timeOffset="84876.9643">31924 16921 0,'44'0'0,"1"0"0,44 0 16,1 0-16,-1 0 15,45 0-15,44 0 0,1-44 16,0 44-16,44-45 0,-45 45 15,46-45-15,-46 45 16,45-44-16,-44 44 0,0-45 16,-1 45-16,1-45 0,-45 45 15,0 0-15,0-44 16,-45 44-16,0 0 0,1 0 16,-46-45-16,1 45 0,0 0 15,-1 0-15,1 0 16,-90 0 15</inkml:trace>
  <inkml:trace contextRef="#ctx0" brushRef="#br0" timeOffset="85541.9269">32727 15939 0,'0'0'0,"0"-45"16,-44 45-1,44-44-15,0 88 47,0 1-47,0 0 16,0-1-16,44 1 0,-44 0 15,0 44-15,0-45 16,45 46-16,-45-46 0,0 1 16,0 44-16,45-44 0,-45 0 15,0-1-15,0 1 0,44 0 16,-44-1-1,0 1 1,45-45 0</inkml:trace>
  <inkml:trace contextRef="#ctx0" brushRef="#br0" timeOffset="86204.7998">32370 18037 0,'0'-44'32,"0"-1"-32,0 0 15,45 45 1,-45-44-1,44 44-15,1 0 16,0 0-16,-45 44 16,44 1-16,-44 0 0,45-1 15,-45 1-15,45 0 0,-45-1 16,0 1-16,44 44 16,-44-44-16,0 44 0,0-44 15,0 0-15,-44-1 0,44 1 16,0-1-16,0-88 31,0-1-15,44 1-16,-44-1 0,45-44 15,-45 44-15,45-44 16,-45-1-16,0 46 0,0-46 16,44 46-16,-44-1 0,0 0 15,0 1-15,0 88 31,0 1-15,0 0-16,0 44 16,45-44-16,-45-1 0,0 1 0,45 44 15,-45-44-15,44 0 16,1 44-16,-1-44 0,1-1 16,0 1-16,-1-1 15,1-44-15,0 45 0</inkml:trace>
  <inkml:trace contextRef="#ctx0" brushRef="#br0" timeOffset="86968.6853">33486 18573 0,'45'0'46,"0"0"-30,-45-44-16,44-1 0,1 0 16,-45 1-16,45-1 0,-45 0 15,0 1-15,0-46 0,0 46 16,0-46-16,0 46 16,0-46-16,-45 46 0,45-1 15,0 1-15,-45-1 0,1 45 31,-1 45-15,45-1-16,0 45 16,0-44-16,0 44 0,0-44 15,0 44-15,45 1 0,-45-46 16,44 46-16,-44-46 0,45 1 16,0 0-16,-45-1 15,44-44-15,1 0 0,0 0 16,-1 0-1,-44-44-15,45-1 0,-1 0 16,-44 1 0,0-46-16,0 46 0,0-1 15,45 45-15,-45-45 16,0 1-16,45 44 16,-45 44-1,44-44-15,-44 45 0,0 0 16,0-1-16,0 1 0,45 0 15,-45-1 1,0 1-16,45 0 0,-45-1 16,44-44-16,1-44 47,0-1-47,-45 0 15,0 1-15,0-1 16,44 0-16,-44 1 0,0-1 15,45 45 1,-45 45 0,45-45-16,-45 44 0,0 1 15,0 0-15,44-1 16,-44 1-16,0 0 0,45-1 16,-45 1-16,45-45 15,-45 44-15,44-44 0,1 0 16</inkml:trace>
  <inkml:trace contextRef="#ctx0" brushRef="#br0" timeOffset="87460.6186">35094 18037 0,'0'0'0,"-45"45"0,0 0 0,1-45 0,44 44 15,-45 1-15,45 0 16,0-1 0,0 1-16,0 0 15,45-45-15,-1 0 16,1 0-1,0 0-15,-45-45 16,44 0-16,1 45 16,-45-44-16,45-1 0,-45 0 15,44 1-15,-44-1 16,45 45 15,-45 45-15,0-1-16,45 1 15,-45 0 1,44-1-16,-44 1 0,0 0 16,45-45-16,-45 44 0,45 1 15,-45 0-15,44-45 16,1 0-16,-1 0 16,-44-45-16,45 45 15,0-45-15,-45 1 0,0-1 16</inkml:trace>
  <inkml:trace contextRef="#ctx0" brushRef="#br0" timeOffset="89348.3656">22726 17636 0,'0'44'0,"45"-44"16,-1 0-16,1 0 0,44 0 15,1 0-15,-1-44 0,45 44 16,-45-45-16,45 0 16,-45 45-16,1-44 0,-1 44 15,0 0-15,-44 0 0,0 0 16</inkml:trace>
  <inkml:trace contextRef="#ctx0" brushRef="#br0" timeOffset="89564.3361">23083 18082 0,'0'0'0,"90"0"16,-46 0-16,1-45 16,44 45-16,0-44 0,1 44 15,-46-45-15,46 45 0,-1 0 16,-44-45-16,-1 45 16,-44-44-16</inkml:trace>
  <inkml:trace contextRef="#ctx0" brushRef="#br0" timeOffset="89876.3266">23396 17323 0,'0'0'0,"89"45"0,45-1 0,-45 1 15,45-45-15,-44 45 0,44-1 16,-45 46-16,0-90 0,0 44 16,1 1-16,-46 0 0,1-1 15,-45 1-15,0-1 16,0 46-16,0-46 15,-45 1-15,45 0 0,-44-1 16,-1 1-16,0 0 0</inkml:trace>
  <inkml:trace contextRef="#ctx0" brushRef="#br0" timeOffset="90004.3138">26164 17412 0,'0'0'0,"45"-44"0,-1 44 0,-44-45 16</inkml:trace>
  <inkml:trace contextRef="#ctx0" brushRef="#br0" timeOffset="90877.5165">26253 17189 0,'0'0'0,"-44"0"0,-1-45 16,0 45-16,-44 0 0,44 0 16,1 0-16,-1 45 15,0 0-15,1-45 0,-1 44 16,45 46-16,0-46 0,0 1 15,0 0-15,45-1 16,-45 1-16,44-45 16,1 0-16,0 0 0,-1 0 15,46 0-15,-46-45 0,1 1 16,0-1-16,-1 0 16,-44 1-16,45-46 0,0 1 15,-45 44-15,0-89 0,0 45 16,0 0-16,-45 0 0,0 44 15,45-44-15,-44 44 0,44 0 16,-45 1-16,45 88 31,0 1-31,0 44 0,0 1 16,0-1-16,45 0 0,-1 0 16,1 1-16,-45-1 0,45 0 15,-1 1-15,46-46 16,-46 1-16,1 0 0,-1-45 15,1 0-15,0 0 16,-1-45-16,-44 0 16,45 1-16,0-46 0,-45 46 15,0-1-15,0-44 0,0 44 16,0 0-16,0 1 0,44-1 16,1 45-1,-45 45 1,45-45-16,-45 44 0,44 1 15,-44 0-15,45-1 16,-45 1-16,45-45 0,-45 45 16,0-1-16,44-44 15,1 0 1,0-44-16,-45-1 16,44 0-16,-44 1 0,45-1 15,-45 0-15,44-44 0,-44 45 16,0-1-16,0 0 15,45 45-15,0 45 32,-45 0-32,44-1 15,-44 1-15,45-1 16,0 46-16,-1-46 0,1 46 16,0-46-16,-1 46 0,-44-1 15,45-44-15,0 44 16,-1-44-16,1-1 0,-45 1 15,0 0-15,-45-1 16,1-44-16,-46 0 0,1 0 16,0 0-16,-1 0 0,1-44 15,0-1-15,0 0 0,-1 1 16,90-46-16,-44 46 16,44-1-16,44-44 0,1 44 15,0 0-15,44-44 16,0 89-16,45-45 0,-45 1 15,1-1-15,-1 45 0,0 0 16,-44 0-16</inkml:trace>
  <inkml:trace contextRef="#ctx0" brushRef="#br0" timeOffset="91120.4829">26253 17948 0,'0'0'0,"-89"89"0,44 1 0,-44-46 16,89 1-16,0 0 16,0-1-16,45-44 0,44 0 15,0 0-15,45 0 16,-44 0-16,88-44 0,-44-1 16,45 45-16,-45-45 0,44 1 15,1 44-15,-45-45 0,44 0 16,-44 45-16,-44-44 0,-1 44 15,0 0-15</inkml:trace>
  <inkml:trace contextRef="#ctx0" brushRef="#br0" timeOffset="91272.5152">27012 18841 0,'0'0'0,"-44"0"0</inkml:trace>
  <inkml:trace contextRef="#ctx0" brushRef="#br0" timeOffset="91608.4187">26923 18841 0,'-89'0'16,"178"0"-16,-223 0 0,89 0 16,1 45-16,-1-45 0,0 44 15,1 1-15,-1 44 16,1-44-16,44 0 0,0-1 15,0 1-15,0 0 0,0-1 16,44 1-16,1-45 0,-45 45 16,44-45-16,46 0 0,-46-45 15,1 45-15,0-45 16,-1 1-16,1-1 0,0 0 16,-45-44-16,44 44 0,-44-44 15,0 0-15,0-1 0,0 1 16,-44 0-16,-1 0 0,45-1 15,-45 46-15,45-1 0,0 0 16,-44 1-16,44 88 31,0 46-15,0-46-16,0 46 0,44-46 16,-44 45-16,45 1 0,0-1 15,-1 0-15,1-44 0,0 44 16,-1-44-16,1 0 0,0-45 15,-1 44-15</inkml:trace>
  <inkml:trace contextRef="#ctx0" brushRef="#br0" timeOffset="92084.4084">27548 18841 0,'0'0'0,"0"-45"15,0 1-15,0-1 16,0 0-1,45 45 1,-45 45-16,44 0 16,-44-1-16,0 1 15,0 0-15,45-45 0,-45 44 16,0 1-16,0 0 16,45-1-1,-1-88 16,-44-1-31,0 0 16,45 1-16,-45-46 0,45 46 16,-45-46-16,0 1 0,0 0 15,0 44-15,0 1 0,0-46 16,0 46-16,0-1 16,0 90 15,0 44-31,0-44 15,0-1-15,0 46 0,0-1 16,0 0-16,0 0 16,0-44-16,44 44 0,-44 1 15,45-46-15,0 46 0,-1-46 16,1 1-16,0 0 16,-1-1-16,1-44 0,-1 0 15,-44-44 1</inkml:trace>
  <inkml:trace contextRef="#ctx0" brushRef="#br0" timeOffset="92633.2811">24601 16698 0,'0'0'0,"0"-45"16,0 1-16,0 88 47,0 46-47,45-46 0,-45 90 15,45-45-15,-1 90 16,-44-45-16,45 45 0,0-1 16,-1 1-16,-44-1 0,45 46 15,-1-46-15,1 1 0,0-1 16,-1 1-16,1-45 0,0 0 16,-45 0-16,44-45 0,1 0 15,-45 1-15,0-46 16,0 1-16,45-45 15,-45-45-15,0-44 16,0 0-16,0-45 0,0 0 16</inkml:trace>
  <inkml:trace contextRef="#ctx0" brushRef="#br0" timeOffset="94788.0011">25762 15716 0,'0'0'16,"179"0"-16,-1-45 0,1 0 16,0 45-16,-1-44 0,1 44 15,-1-45-15,1 45 0,-45-45 16,44 45-16,-44 0 0,0-44 15,45 44-15,0-45 16,-1 0-16,1 45 16,-1-44-16,46 44 0,-46-45 15,45 1-15,-44 44 0,44-45 16,0 45-16,1-45 16,-1 45-16,0-44 0,-44-1 15,44 45-15,-44-45 0,44 45 16,-45-44-16,-44 44 15,45 0-15,-45 0 0,0 0 16,0 0-16,-45 0 16,0 0-16,1 0 0,-1 0 0,0 0 15,1 0-15,-46 0 16,46 0-16,-46 0 16,1 0-16,44 0 0,-44 0 15,-1 44-15,1-44 0,0 45 16,-1-45-1,1 0-15,0 45 16,-1-45 0,1 0-16,0 44 15,-1-44-15,1 0 16,0 0-16,-1 0 0,1 0 16,0 45-16,44-45 15,-45 0-15,1 0 0,0 0 16,-1 45-16,1-45 15,0 0-15,-1 44 0,1-44 16,0 0-16,44 45 0,-44-45 16,-1 44-16,1-44 15,44 45-15,-44-45 0,-1 45 16,46-45-16,-46 44 0,46-44 16,-46 45-16,1-45 15,0 45-15,-1-45 0,1 44 16,44-44-16,-89 45 15,45 0-15,0-1 0,-1 1 16,-44 0-16,45-1 0,0 46 16,-45-1-16,44 0 0,-44-44 15,45 44-15,-45 45 16,0-45-16,44 1 0,-44-1 16,0 0-16,0 45 0,45-45 15,-45 1-15,45 44 0,-45-45 16,44 0-16,-44 45 15,0-44-15,45-1 0,-45 0 16,45 45-16,-45-45 16,44 1-16,-44-1 0,0 45 0,0-45 15,0 1-15,45-1 16,-45 0-16,0 0 0,0 1 16,0-46-16,0 46 15,0-46-15,0 1 0,45 44 16,-45-44-16,0 0 15,0-1-15,0 1 16,0 0 0,-45-45 77,0 44-93,1-44 16,-46 0-16,46 0 0,-1 45 16,-44-45-16,0 0 0,-1 0 15,1 0-15,-45 0 16,45 0-16,-45 0 0,0 0 16,44 0-16,-43 0 0,-1 0 15,0 44-15,0-44 0,0 0 16,0 0-16,0 0 15,-45 0-15,45 0 0,0 45 16,0-45-16,0 0 16,1 0-16,-1 0 0,0 0 15,0 45-15,0-45 0,0 0 16,0 0-16,0 0 0,0 0 16,0 44-16,45-44 0,-45 0 15,44 0-15,-43 0 16,43 0-16,-44 0 0,45 0 15,0 0-15,-45 45 0,0-45 16,0 0-16,0 0 16,0 45-16,0-45 0,0 0 0,0 44 15,45-44-15,-45 0 0,0 45 16,0-45-16,45 45 16,-45-45-16,0 44 15,0-44-15,45 45 0,-45-45 16,0 45-16,0-45 0,0 44 15,0-44-15,0 45 0,0-45 16,0 0-16,0 45 0,45-45 16,-45 0-16,45 0 0,-1 0 15,1 0-15,44 0 16,-44 0-16,44 0 0,1 0 16,-1 0-16,0 0 15,1 0-15,-1 0 0,0 0 16,1 0-16,-1-45 0,1 45 15,-1 0-15,0 0 16,1 0 0,-1 0-1,0 0 1,1 0-16,-1 0 16,0 0-16,1 0 15,-1 0-15,0 0 0,1 0 16,-1 0-1,0 0-15,1 0 16,-1 0 0,1 0-1,-1 0 1,0 0 0,1 0-16,-1 0 15,0 0 1,1 0-1,-1 0 17,0 0-17,1 0 1,44-45-16,0 1 16,-45 44-1,45-45-15,0 0 0,-45 1 16,45-1-16,-44 45 0,44-45 15,0 1-15,-45-1 0,45 0 16,0 1-16,-45 44 16,45-45-16,0 0 15,-44 45-15,-1 0 16</inkml:trace>
  <inkml:trace contextRef="#ctx0" brushRef="#br0" timeOffset="127606.8356">1295 16698 0,'0'0'0,"44"0"15,1 0-15,0 0 16,-1 0-16,1 0 16,0 0-16,-1 0 15,1-45-15,0 45 0,44 0 16,0 0-16,-44 0 16,89-44-16,-45 44 0,0-45 15,1 45-15,-1-45 0,0 45 16,1 0-16,44 0 0,-45 0 15,45-44-15,-45 44 16,45 0-16,0 0 0,-45 0 16,45-45-16,-44 45 0,43 0 15,-43 0-15,-1 0 16,0 0-16,1 0 0,-1 0 16,45 0-16,-45 0 0,0 0 15,1 0-15,-1 0 16,0 0-16,45 0 0,-44 0 15,-1 0-15,-44 0 0,44 0 16,0 0-16,0 0 16,-44 0-16,44 0 0,1 45 15,-1-45-15,0 0 0,-44 0 16,44 44-16,1-44 0,-1 0 16,-45 0-16,46 45 15,-1-45-15,0 0 16,-44 45-16,44-45 0,1 0 0,-46 0 15,46 44-15,-1-44 16,-44 0-16,44 0 0,-45 0 16,46 45-16,-46-45 15,46 0-15,-1 45 0,-44-45 16,44 0-16,-44 0 0,44 0 16,-44 0-16,44 0 0,0 0 15,-44 0-15,44 0 16,0 0-16,1 0 0,-46 0 15,46 0-15,-1 0 0,0 0 16,0 44-16,1-44 16,-1 0-16,0 0 0,1 0 15,44 0-15,-45 0 16,45 0-16,-45 0 0,0 0 16,45 0-16,0 0 0,-44 0 15,44 0-15,-45 0 0,45 0 16,-45 0-16,45 0 15,0 0-15,0 0 0,0 0 16,0 0-16,0 0 0,-45 0 16,45 0-16,-45 0 0,45 0 15,-44 0-15,44 0 16,-45 0-16,45 0 0,-45 0 16,0 0-16,45 0 0,-44 0 15,-1 0-15,45 0 16,-45 0-16,0 0 0,1 0 15,-1 0-15,45 0 0,-45 0 16,1 0-16,44 0 16,-45 0-16,0 0 0,45 0 15,-45-44-15,45 44 0,-44 0 16,44-45-16,0 45 0,-45 0 16,45-45-16,0 45 15,0 0-15,0-44 0,0 44 16,-45-45-16,45 45 0,0 0 15,0 0-15,0-45 0,-45 45 16,45 0-16,-45 0 16,45 0-16,-45 0 15,45 0-15,-44-44 0,44 44 16,0 0-16,-45 0 0,45-45 16,-45 45-16,45 0 0,-45 0 15,45 0-15,-44-45 0,-1 45 16,45 0-16,-45 0 15,45-44-15,-45 44 0,1 0 16,-1-45-16,0 45 16,1 0-16,-1 0 0,0 0 0,-44 0 15,-1 0-15,1 0 16,0 0-16,-1 0 16,1 0-16,0 0 15,-45 45 16,44-1-31,-44 1 16,0 0-16,0-1 16,0 1-16,0 44 0,0-44 15,45 44-15,-45 1 0,0 43 16,0 1-16,0-44 16,0 44-16,0 0 0,0 0 0,45 0 15,-45-1-15,0 1 16,0 0-16,0 0 0,44 0 15,-44 0-15,0 0 16,0-45-16,45 45 0,-45 0 16,0-44-16,45-1 0,-45 0 15,0 1-15,0-1 0,0 0 16,0 0-16,44 1 0,-44-1 16,0-44-16,0 44 0,0-44 15,0 44-15,45-44 0,-45-1 16,0 45-16,0-44 0,44 0 15,-44-1-15,0 1 16,0 0-16,0-1 0,0 1 16,0 0-16,45-45 15,-45 44-15,0 1 16,0-90 15,0 1-15,0-1-16,0-44 0,-45-1 15</inkml:trace>
  <inkml:trace contextRef="#ctx0" brushRef="#br0" timeOffset="128324.7688">3304 17502 0,'0'-45'15,"0"0"1,0 1-16,-45 44 0,45-45 16,-44 45-16,44-45 15,-45 45-15</inkml:trace>
  <inkml:trace contextRef="#ctx0" brushRef="#br0" timeOffset="128786.7634">3125 17278 0,'0'0'16,"-134"0"-1,90 0-15,-1 45 0,-44 0 16,89-1-16,-45 1 0,1 0 16,44-1-16,0 1 0,0 0 15,0-1-15,0 1 16,44 0-16,1-45 0,0 0 16,-1 44-16,1-44 0,-1 0 15,1-44-15,0 44 16,-1-45-16,1 45 15,0-45-15,-45 1 0,44-1 0,-44 0 16,0 1-16,0-1 16,0 0-16,0 1 15,0-1 1,0 90 0,45-1-16,-45 1 15,45 0-15,-45 44 16,44-44-16,-44 44 0,45-44 15,0 44-15,-1 0 0,1 0 16,0-44-16,-1 44 16,-44 1-16,45-1 0,-1-44 15,-44-1-15,0 1 16,0 0-16,0-1 16,-44-44-16,-1 0 0,1 0 15,-1-44-15,0 44 0,-44-45 16,0 0-16,44 1 15,0-1-15,-44 0 0,44 1 16,1-1-16,44 0 0,-45 1 16,45-1-16,45 0 0,-45 1 15,44-46-15,1 90 16</inkml:trace>
  <inkml:trace contextRef="#ctx0" brushRef="#br0" timeOffset="129186.7147">4152 17457 0,'0'-45'31,"45"90"-15,0-45-16</inkml:trace>
  <inkml:trace contextRef="#ctx0" brushRef="#br0" timeOffset="129230.6853">4242 17502 0,'89'89'16,"-178"-178"-16,223 223 0,-134-90 15,0 1-15</inkml:trace>
  <inkml:trace contextRef="#ctx0" brushRef="#br0" timeOffset="129530.6831">4376 17814 0,'0'45'16,"0"-134"-16,0 133 0,0 45 0,0-133 31,44-1-15,-44 1-16,0-1 0,0 0 15,0-44-15,0 44 16,0 1-16,0-1 0,0 0 15,0 1 1,0 88 15,0 1-31,0 0 16,0-1-16,45 46 16,-45-1-1,44-44-15,-44-1 16,45 1-16,-45-1 15,45-44-15,-45 45 16,44-45-16,1 45 16,0-45-16,-45-45 15</inkml:trace>
  <inkml:trace contextRef="#ctx0" brushRef="#br0" timeOffset="129885.6274">3884 17234 0,'0'44'15,"-44"1"-15,44 0 0,0-1 16,0 1-16,0 0 16,44-1-16,-44 46 0,45-46 15,-45 1-15,45 0 16,-45-1-16,44-44 0,1 45 15,0-1-15,44-44 0,-44 0 16,44 0-16,-44 0 16,-1 0-16</inkml:trace>
  <inkml:trace contextRef="#ctx0" brushRef="#br0" timeOffset="130212.5951">4599 17100 0,'44'0'0,"1"44"0,0 1 15,-1 0-15,1-1 0,0 1 16,-1 44-16,1-44 16,0 0-16,-1 44 0,1-44 15,0 44-15,-1-44 0,-44 44 16,45-45-16,-45 1 16,0 0-16,0-1 0,-45 1 15,1 0-15</inkml:trace>
  <inkml:trace contextRef="#ctx0" brushRef="#br0" timeOffset="130618.6065">5715 18082 0,'0'0'0,"45"0"31,-1 0-31,1 0 16,0 0-16,-1 0 0,1 0 15,0 0-15,44 0 0,-45 0 16</inkml:trace>
  <inkml:trace contextRef="#ctx0" brushRef="#br0" timeOffset="131326.624">5938 17770 0,'-44'0'0,"44"-45"47,44 45-16,1 0-16,0 0-15,-1 0 16,1 0-16,-1 0 0,1 0 16,0 0-16,-1 0 15,1 0 1,0 0 0</inkml:trace>
  <inkml:trace contextRef="#ctx0" brushRef="#br0" timeOffset="133094.5622">7412 17189 0,'0'-45'15,"0"90"32,0 0-31,0-1-16,0 1 0,0 44 15,44 1-15,-44-46 0,45 46 16,0-1-16,-45-44 16,44-1-16,-44 1 0,45-1 15,-45 1-15,45 0 0,-45-1 16,44-44-16,-44 45 31,45-45 282,-1 0-313,1 0 15,0 0 1,-45-45-16,44 45 0,1-44 16,-45-1-16,45 45 15,-45-45-15,44 1 0,-44-1 16,0 1-16,0-1 0,0 0 15,0 1-15,0-1 16,0 0 0,0 90 15,0 0-31,0-1 16,0 1-16,45 0 0,-45-1 15,45 1 1,-45-1-16,44 1 15,1 0-15,-45-1 16,45-44 0,-45-44-1,44 44-15,-44-45 0,45 0 16,-45 1-16,0-1 16,0 1-16,-45-1 15,45 0-15,0 1 0,-44 44 16,-1-45-16,0 45 15,1 0 1,-1 0-16,45 45 16,0-1-1,45 1-15,-1 0 16,1-45-16,44 0 16,-44 0-16,0 0 0,44 0 15,-45-45-15,46 45 16,-1-45-16,-44 45 0,-1-44 15,1 44-15,0-45 0,-1 45 16,-44-45-16,0 1 16,-44 44-16,-46 0 15,46 0 1,-1 0-16,0 0 16,1 0-16,-1 44 0,0 1 15,45 0 1,0-1-16,45-44 15,0 45-15,-1-45 16,1 0-16,0 0 16,-1-45-16,1 1 15,0 44 1,-45-45-16,44 45 31,1 0 16,-45 45-47,0-1 0,45 1 16,-45 0-16,0-1 0,44 1 15,1-1-15,-45 1 16,45 44-16,-1-44 0,1 44 16,0-44-16,-1 44 0,1 1 15,-1-46-15,1 46 0,0-46 16,-45 1-16,44-1 0,-44 1 15,-44 0 1,-1-45-16,0 44 0,-44-44 16,45 0-16,-46 0 15,46-44-15,-46-1 0,46 0 16,-1 1-16,0-1 0,1-44 16,44 44-16,0-44 0,44 0 15,1-1-15,0 46 16,44-46-16,-44 46 0</inkml:trace>
  <inkml:trace contextRef="#ctx0" brushRef="#br0" timeOffset="133622.561">10091 17457 0,'0'45'0,"44"-45"0,1 0 15,-1 0 1,1 0 0,0-45-1,-1 45-15,-44-45 16,45 1-16,-45-1 15,0 0-15,0 1 16,-45 44 0,1 0-1,-1 0-15,0 0 0,1 0 16,-1 0-16,1 44 16,44 1-1,-45 0-15,45-1 0,0 46 16,0-46-1,0 1-15,0 0 16,45-1-16,-45 1 0,44-45 16,1 0-16,-1 45 15,1-45-15,0 0 16,-1 0-16,1 0 16,0 0-16,-1 0 0,1 0 15,0 0-15,-1 0 0,1-45 16,0 45-1</inkml:trace>
  <inkml:trace contextRef="#ctx0" brushRef="#br0" timeOffset="135216.4745">10091 17412 0,'-45'0'15,"45"45"-15,-45-45 16,45-45-16,0 1 16,0-1-1,45 0 1,0 1-16,-1-1 16,1 0-1,-1 45-15,1 0 16,0 0-1,-1 0-15,1 45 16,0 0-16,-45-1 0,44 1 16,-44 0-16,0 44 15,0-44-15,0 44 0,-44 0 16,44-44-16,-45 44 16,45-44-16,-45-1 0,45 1 15,0 0-15,-44-1 0,44 1 16,0-90 15,0 1-31,0-1 16,44 0-16,1-44 15,0 45-15,-45-1 0,44-44 16,1-1-16,0 46 16,-1-46-16,-44 46 0,45-1 15,0 0-15,-45 1 0,44-1 16,-44 0-16,45 45 15,-45-44-15,0-1 16,0 90 15,0-1-15,-45 1-16,1 0 0,44-1 16,-45 1-16,45 44 0,-45-44 15,45 44-15,0-44 0,0 0 16,0 44-16,0-44 15,0-1-15,45 1 16,-45-1-16,45-44 0,-45 45 16,44-45-16,1 45 15,0-45-15,-1 0 16,1 0-16,0 0 16,-1 0-16,1 0 15,-1 0-15,-44-45 16</inkml:trace>
  <inkml:trace contextRef="#ctx0" brushRef="#br0" timeOffset="135986.3698">9912 18707 0,'0'45'16,"45"-45"-16,-1 0 31,1 0-15,0 0-1,-45-45 1,0 0-16,44 45 16,-44-44-16,0-1 15,0 1-15,0-1 16,-44 45-1,-1 0 1,0 0-16,1 0 16,-1 0-16,45 45 15,-45-45-15,45 44 16,0 1-16,0-1 16,0 1-16,0 0 15,0-1-15,45 1 0,-45 0 16,45-1-16,-1 1 15,-44 0-15,45-1 16,0 1 0,-1-45-16,1 0 15,-45 45-15,44-45 16,1 0-16,0 0 16,-1-45-16,-44 0 0,45 45 15,0-44 1,-1 44-16,-44-45 0,0 0 31</inkml:trace>
  <inkml:trace contextRef="#ctx0" brushRef="#br0" timeOffset="136935.3543">2411 15448 0,'45'44'0,"-45"1"15,0 0-15,0-1 0,44 1 16,1 0-16,-45-1 16,0 1-16,45-45 15,-45-45 17</inkml:trace>
  <inkml:trace contextRef="#ctx0" brushRef="#br0" timeOffset="137475.907">2456 14912 0,'44'0'15,"1"0"-15,-45-45 16,0 1-1,0-1 1,-45 45 15,45 45-15,0-1 0,0 1-16,0 0 15,0-1-15,0 1 16,0 0-16,0-1 0,45 1 15,-45 44-15,45-44 0,-45-1 16,44 46-16,1-46 16,-45 1-16,45-45 0,-45 45 15,0-1-15,44 1 16,1-45 0,-90 0 30</inkml:trace>
  <inkml:trace contextRef="#ctx0" brushRef="#br0" timeOffset="137649.8403">2590 15403 0,'44'0'15,"-44"-45"1,45 45-16,44 0 0,-44-44 16,0 44-16,44 0 15,-45 0-15</inkml:trace>
  <inkml:trace contextRef="#ctx0" brushRef="#br0" timeOffset="138858.7281">3750 15492 0,'-44'0'15,"44"-44"-15,0-1 16,0 0-16,44 45 31,1 0-31,0 0 16,-1 45-1,-44 0 1,45-1-16,-45 1 0,0 0 16,0-1-16,45 1 15,-45 0 1,0-90 15,0 0-15,44 1-16,-44-1 15,0 0-15,0 1 0,0-1 16,0 0-16,0 1 16,-44 44 281,-1-45-282,0 45 1,45-44-16,-44 44 15,-1 0 1,0 0-16,1 0 16,-1 44-16,45 1 15,-44-45-15,44 44 0,-45 1 16,45 0-16,0-1 0,0 1 16,0 0-16,0-1 15,45 1-15,-45 0 0,44-1 16,1 1-16,-1 0 15,1-45-15,0 0 0,-1 0 16,1 0-16,-45-45 16,45 45-16,-45-45 15,44 1-15,-44-1 0,45 0 16,-45 1-16,0-1 16,0-44-16,0 44 0,0 0 15,0 1-15,0-1 0,0 1 16,0-1-1,0 90 1,0-1 0,45 1-16,-45-1 0,0 1 15,0 0-15,0-1 16,44 46-16,-44-46 0,0 1 16,45 0-16,-45-1 15,0 1 1,45-45-16</inkml:trace>
  <inkml:trace contextRef="#ctx0" brushRef="#br0" timeOffset="139078.7077">4465 15358 0,'0'0'0,"44"45"16,1-45-1,0 0-15,-1 0 0,1 0 16,0 0-16,-1 0 16,1-45-16,0 45 0,-1 0 15,1 0-15</inkml:trace>
  <inkml:trace contextRef="#ctx0" brushRef="#br0" timeOffset="139285.6893">4554 15671 0,'0'45'31,"45"-45"-31,-1 0 16,1 0-16,0-45 16,-1 45-16,1 0 0,0-45 15,-1 45 1</inkml:trace>
  <inkml:trace contextRef="#ctx0" brushRef="#br0" timeOffset="139738.708">5358 15403 0,'0'45'16,"44"-45"-1,-44 44 1,45-44-16,0 0 31,-1 0-15,-44-44-16,45 44 15,-45-45-15,0 0 16,0 1-16,0-1 16,0 1-1,-45 44-15,1 0 16,-1 0-1,0 0-15,1 44 16,-1 1 0,45-1-16,0 1 15,-44 0-15,44-1 16,0 1-16,44 0 0,-44 44 16,45-89-16,-1 45 0,1-1 15,0 1-15,44 0 16,-44-45-16,44 0 0,0 0 15,1 0-15,44 0 0,-45 0 16</inkml:trace>
  <inkml:trace contextRef="#ctx0" brushRef="#br0" timeOffset="140385.588">12502 18037 0,'44'0'31,"1"0"-15,0 0-16,-1 0 15,45 0-15,-44-44 16,0 44-16,-1 0 0,46 0 15,-46-45-15,1 45 16,0 0-16,-45 45 16</inkml:trace>
  <inkml:trace contextRef="#ctx0" brushRef="#br0" timeOffset="140600.5679">12680 18305 0,'45'0'31,"-1"0"-31,1 0 16,0 0-16,-1 0 0,1 0 16,0 0-16,-1 0 0,1-44 15,0 44-15,-1 0 0,1-45 16,0 45-1</inkml:trace>
  <inkml:trace contextRef="#ctx0" brushRef="#br0" timeOffset="141654.4708">14020 17859 0,'0'44'31,"44"1"-31,1 0 15,0-1 1,-1 1 0,1-45-1,0 0-15,-1 0 16,1 0-16,-1-45 0,1 1 16,-45-1-1,45 0-15,-45-44 0,0 45 16,0-46-16,0 46 0,0-46 15,0 1-15,0 0 0,-45 44 16,45 0-16,-45 1 0,45-1 16,-44 0-16,44 1 15,-45 44 1,45 44-16,0 1 16,0 0-16,0-1 0,0 1 15,0 44-15,0 1 0,0-1 16,45-44-16,-45 44 0,44-44 15,1 44-15,-45-45 16,45 1-16,-45 0 0,44-45 16,-44 44-16,45-44 0,0 0 15,-1-44-15,1-1 16,-45 0 0,0 1-16,45 44 0,-45-45 15,44 1-15,-44-1 16,0 0-16,45 45 15,0 0-15,-45 45 16,44-45-16,-44 45 16,45-45-16,-45 44 15,45-44-15,-45 45 0,44-1 16,1-44 15,-1 0-15,-44-44-1,45-1-15,-45 1 16,0-1-16,45 0 16,-45 1-16,0-1 15,44 45 17,-44 45-32,45-1 0,-45 1 15,45 0 1,-1-1-16,-44 1 15,45-1 1,0-44-16,-45 45 0,44-45 16,1 0-1,0 0-15</inkml:trace>
  <inkml:trace contextRef="#ctx0" brushRef="#br0" timeOffset="142650.3802">15939 17457 0,'0'-45'15,"45"45"17,0 0-1,-1 0-31,1 0 15,-45 45-15,45-45 0,-45 45 16,0-1-16,44-44 16,-44 45-16,0 0 0,0-1 15,0 1-15,0 0 16,0-1-16,-44-44 0,44 45 16,0-90 15,0 1-16,0-1-15,44-44 0,-44 44 16,45-44-16,-45 44 16,45-44-16,-1 44 0,-44-44 15,0 44-15,0 0 0,0 1 16,0-1 0,-44 45-1,-1 0-15,45 45 16,-45-1-16,1 1 15,44 0-15,0-1 0,0 1 16,0 0-16,0 44 0,0-44 16,0-1-16,0 46 15,0-46-15,0 1 16,0 0-16,44-1 16,-44 1-16,45-45 0,-45 44 15,45-44-15,-1 0 16,-44 45-16,45-45 0,0 0 31,-1 0-15,-44-45 15,0 90 125</inkml:trace>
  <inkml:trace contextRef="#ctx0" brushRef="#br0" timeOffset="143976.2662">4018 20716 0,'0'45'16,"45"-45"-16,0 0 15,-45-45-15,44 1 16,1 44-16,-45-45 0,45 0 16,-45 1-16,44-1 15,-44 0-15,45-44 0,-45 44 16,0 1-16,0-1 0,0 1 16,-45-1-16,45 0 15,-44 45-15,-1 0 16,0 0-16,1 45 15,-1-45-15,0 45 0,1-1 16,44 1-16,-45-1 16,0 1-16,45 44 0,-44-44 15,44 0-15,0-1 16,0 1-16,0 0 16,44-1-16,1-44 15,0 0-15,-1 0 16,1-44-16,0-1 15,-1 0-15,1 1 16,0-1 0,-45 0-16,0 1 0,44-1 0,-44 0 15,45 1 1,-45 88 46,0 1-62,0 0 16,45-1-16,-45 1 0,0 44 16,44-44-16,-44 44 0,45 1 15,-45-1-15,0 0 0,44 1 16,-44-46-16,45 45 16,-45 1-16,0-46 15,45 1-15,-45 0 0,0-1 16,0 1-16,0 0 0,0-1 15,-45-44 1,45-44-16,-45-1 16,1 45-16,-1-45 0,1 1 15,44-1-15,-45 0 16,0-44-16,45 44 0,0 1 16,0-45-16,0 44 0,0-44 15,0 44-15,45 0 0,-45-44 16,45 44-16,-1 1 15</inkml:trace>
  <inkml:trace contextRef="#ctx0" brushRef="#br0" timeOffset="144324.2259">4956 19734 0,'0'0'0,"0"45"16,-45-1-16,45 1 16,0 0-16,-44-45 0,44 44 15,0 1 1,0 0-16,0-1 16,44-44-1</inkml:trace>
  <inkml:trace contextRef="#ctx0" brushRef="#br0" timeOffset="144639.1975">5447 19957 0,'0'45'0,"0"0"15,0-1-15,-45 1 16,45 0-16,0 44 16,-44-45-16,44 46 0,0-46 15,0 46-15,0-46 0,0 1 16,0 0-16,0-1 0,44 1 15,1-45 1,0 0-16,-1 0 16,1 0-16,0 0 0</inkml:trace>
  <inkml:trace contextRef="#ctx0" brushRef="#br0" timeOffset="145178.2107">5938 20270 0,'0'0'0,"0"-45"15,0 1 1,45 44 15,-45-45-31,45 45 0,-1 0 0,1 0 16,-45 45-1,44-1-15,-44 1 0,0-1 16,0 1-16,0 0 16,0-1-16,0 1 0,0 0 15,0-1-15,0 1 16,0-90 15,45 45-31,-45-44 0,0-1 16,0 0-16,45 1 15,-45-1-15,0 0 0,0-44 0,0 45 16,0-1 0,44 45-16,-44-45 15,0 90 17,0 0-32,0-1 15,0 1-15,0-1 0,0 1 16,0 0-16,0-1 15,45 1-15,-45 0 0,45-1 16,-45 1-16,44-45 16,1 45-16,0-45 0,-1 44 15,1-44-15,44 0 0,-44 0 16,0 0-16,-1 0 16</inkml:trace>
  <inkml:trace contextRef="#ctx0" brushRef="#br0" timeOffset="145480.1338">6787 19779 0,'44'44'15,"1"1"-15,0 0 16,-1-1-16,1 1 16,-1 0-16,1-1 0,0 1 15,-45 44-15,44 0 16,1-44-16,0 44 0,-45-44 16,44 44-16,-44-44 0,0 0 15,0 44-15,0-44 0,-44-1 16,44 1-16,-45-45 15,45 45-15</inkml:trace>
  <inkml:trace contextRef="#ctx0" brushRef="#br0" timeOffset="145719.1057">7947 20270 0,'45'44'0,"0"-44"15,-1 0 1,1 0-16,0 0 16,-1 0-1,1 0-15,0 0 0,-1 0 16,1 0-16</inkml:trace>
  <inkml:trace contextRef="#ctx0" brushRef="#br0" timeOffset="145950.1383">7992 20761 0,'0'0'0,"45"0"16,-1 0 0,1 0-16,0 0 15,-1 0-15,1 0 0,-45-45 16,45 45-16,-1 0 16,1 0-16,0 0 15</inkml:trace>
  <inkml:trace contextRef="#ctx0" brushRef="#br0" timeOffset="146556.0236">10984 19466 0,'-45'-44'16,"45"88"15,45 1-15,-45-1-16,0 1 16,44 0-16,-44-1 0,0 1 15,45 0-15,-45 44 0,44-44 16,-44-1-16,45 46 0,-45-46 15,0 1-15,45 0 16,-45-1 0,0 1-16,-45-45 47</inkml:trace>
  <inkml:trace contextRef="#ctx0" brushRef="#br0" timeOffset="146857.9937">10314 20359 0,'0'0'0,"44"0"0,1 45 0,0-45 15,44 0-15,45 0 0,0-45 16,0 45-16,44-45 0,-44 45 16,45-44-16,-45-1 15,45 45-15,-46-44 0,46 44 16,0-45-16,-45 45 16,0-45-16,0 45 0,-45 0 15,45 0-15,-90 0 0,46 0 16,-46 0-16,1 0 0,-90 0 15</inkml:trace>
  <inkml:trace contextRef="#ctx0" brushRef="#br0" timeOffset="147366.018">10626 21163 0,'0'-45'0,"45"1"16,0-1-16,-1 45 16,1 0-16,0 0 15,-1 0-15,1 0 16,-45 45-16,45-1 15,-1 1-15,-44-1 16,0 1-16,0 0 0,0-1 16,0 1-16,0 0 15,45-45 17,-45-45-17,0 0-15,0 1 0,44-1 16,-44-44-16,0 44 0,45 1 15,-45-1-15,0 0 16,0 1-16,45-1 0,-45 0 16,0 90-1,0 0 1,0-1-16,0 1 16,0 0-16,0-1 0,0 1 15,0 44-15,0-44 0,0-1 16,44 1-16,-44 0 15,45-45-15,0 44 0,-1 1 16,1-45-16</inkml:trace>
  <inkml:trace contextRef="#ctx0" brushRef="#br0" timeOffset="148128.0105">11832 21475 0,'44'0'32,"-44"-44"-17,45 44-15,-45-45 16,45 0-16,-1 1 0,-44-1 16,45 0-16,0 1 0,-45-1 15,44 1-15,-44-46 0,0 46 16,0-1-16,0 0 15,-44 1-15,44-1 0,-45 45 16,45-45-16,-45 45 0,1 0 31,-1 0-31,45 45 16,0 0-16,0-1 16,0 1-16,0 0 0,0-1 15,45 1-15,-45 44 0,0-44 16,44-1-16,1 46 0,-45-46 15,45 1-15,-1 0 0,1-1 16,0-44 0,-1 0-16,1 0 15,0 0-15,-45-44 0,44 44 16,-44-45-16,0 0 16,45 1-16,-45-1 0,0 0 15,0 1-15,0-1 0,45 1 16,-1 44 15,-44 44-15,0 1-16,0-1 0,0 1 15,45 0-15,-45-1 16,45-44-16,-45 45 16,44-45-1,1-45 1,-45 1-1,44-1-15,-44 0 16,45 1 0,-45-1-16,45 45 31,-1 45-15,-44-1-1,0 1-15,45 0 16,-45-1-16,45 1 15,-1-45 1</inkml:trace>
  <inkml:trace contextRef="#ctx0" brushRef="#br0" timeOffset="148538.0255">13261 21074 0,'44'0'0,"1"0"31,0 0-15,-45-45 0,44 45-16,-44-45 15,45 45-15,-45-44 0,0-1 16,0 0-1,-45 1 1,1 44 0,-1 0-16,0 0 15,45 44 1,-44 1-16,44 0 16,0-1-16,0 1 0,0 0 15,0-1-15,0 1 0,0-1 16,44 1-16,1 0 15,0-1-15,-1-44 16,1 45-16,-1-45 0,1 0 16,0 0-16,44 0 15,-44 0-15,-1 0 0,46-45 16,-46 1-16</inkml:trace>
  <inkml:trace contextRef="#ctx0" brushRef="#br0" timeOffset="151399.066">14689 19734 0,'45'0'31,"0"0"-16,-1 0-15,1 0 0,0 0 16,-1 0-16,1 0 0,0 0 16,-1 0-16</inkml:trace>
  <inkml:trace contextRef="#ctx0" brushRef="#br0" timeOffset="151594.0109">14645 20091 0,'44'0'15,"1"0"1,0 0 0,-1 0-16,1 0 15,0-44-15,-1 44 16,1 0-16</inkml:trace>
  <inkml:trace contextRef="#ctx0" brushRef="#br0" timeOffset="151921.9814">15939 19020 0,'0'0'0,"0"-45"0,45 0 16,-45 1-16,45 88 47,-45 1-47,44-45 15,-44 45-15,0-1 16,45 46-16,-45-46 0,45 1 15,-45 0-15,44 44 0,-44-44 16,0-1-16,45 1 0,-45-1 16,0 1-16,45 0 15,-45-1-15,0 1 16</inkml:trace>
  <inkml:trace contextRef="#ctx0" brushRef="#br0" timeOffset="152173.9795">15984 19689 0,'0'45'16,"45"-45"-1,-1 0 1,1 0-16,0 0 0,44-45 15,0 45-15,1-44 0,-46 44 16,46 0-16,-1 0 16,0-45-16,0 45 0,-44 0 15,44 0-15,-44 0 16,0 0-16,-1 0 0,1 45 16</inkml:trace>
  <inkml:trace contextRef="#ctx0" brushRef="#br0" timeOffset="152781.9026">16431 20538 0,'0'0'0,"-45"44"0,0-44 0,45-44 31,0-1-15,0 0-16,45 45 16,0 0-16,-1 0 15,1 0-15,0 45 0,-45 0 16,44-1-16,1-44 0,-45 45 16,0 0-16,0-1 15,0 1-15,0 0 0,0-1 16,0 1-16,0 0 15,0-1-15,0-88 32,45 44-32,-45-45 15,44-44-15,-44 44 16,45 0-16,-45-44 0,44 44 16,-44-44-16,45 0 0,-45 44 15,0 0-15,0 1 0,0-1 16,0 1-16,0 88 31,-45-44-15,45 45-16,-44-1 15,44 46-15,0-46 0,0 1 16,0 44-16,0-44 0,0 0 16,0-1-16,0 1 0,44 0 15,-44-1-15,45 1 0,0 0 16,-1-1-16,1-44 0,0 45 15,-1-45-15,46 0 16,-46 0-16,1 0 0,44 0 16,1 0-16,-46 0 0,1 0 15,-1 0-15,1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0.29586" units="1/cm"/>
          <inkml:channelProperty channel="Y" name="resolution" value="28.44444" units="1/cm"/>
          <inkml:channelProperty channel="T" name="resolution" value="1" units="1/dev"/>
        </inkml:channelProperties>
      </inkml:inkSource>
      <inkml:timestamp xml:id="ts0" timeString="2020-11-20T06:29:29.45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18886 12680 0,'45'0'0,"0"0"16,-1 0-16,1-45 16,0 45-16,-1-45 15,1 1-15,-1-46 16,-44 46-16,45-1 16,-45 0-16,0 1 0,0-1 15,0 0-15,0 1 0,0-1 16,0 1-16,-45 44 15,1 0 1,-1 0-16,1 0 16,44 44-16,0 1 15,0-1-15,0 1 0,0 44 16,0-44-16,0 44 0,0 1 16,0-1-16,0 0 15,44 1-15,-44 43 0,45-43 16,-45-1-16,0 0 0,0-44 15,0 44-15,44-44 0,-44 0 16,0-1-16,-44-44 31,-1 0-15,1-44-16</inkml:trace>
  <inkml:trace contextRef="#ctx0" brushRef="#br0" timeOffset="189.9804">18797 12992 0,'0'0'0,"45"0"16,-1 0-16,1 0 15,0 0-15,-1-45 16,1 45-16,0-44 0,-1 44 15,1-45-15,-1 45 0</inkml:trace>
  <inkml:trace contextRef="#ctx0" brushRef="#br0" timeOffset="438.0324">19869 11965 0,'0'45'16,"0"0"-16,0-1 16,0 1-16,0-1 15,0 1-15,0 0 0,0-1 16,0 1-16,0 0 0,0-1 15</inkml:trace>
  <inkml:trace contextRef="#ctx0" brushRef="#br0" timeOffset="698.0547">20360 12233 0,'0'45'16,"-45"-1"-1,45 1-15,0 0 0,-45-1 16,45 46-16,0-46 0,0 46 16,0-46-16,0 1 0,0 44 15,0-44-15,0-1 0,0 1 16,45-45-16,0 45 15,-1-1-15,1-44 0,0 0 16,-1 0-16</inkml:trace>
  <inkml:trace contextRef="#ctx0" brushRef="#br0" timeOffset="1085.9719">20895 12546 0,'0'0'0,"0"-45"0,0 0 0,-44 45 15,-1 0-15,1 0 16,-1 45 0,45 0-16,-45-1 15,45 1-15,0 0 0,0-1 16,0 1-16,0 0 0,45-1 16,-45 1-16,45-45 15,-1 0-15,1-45 16,-45 1-1,44 44-15,-44-45 0,0 0 16,0 1 0,0 88 31,0 1-32,0 0-15,45-1 16,0 1-16,-1-1 15,1-44 1</inkml:trace>
  <inkml:trace contextRef="#ctx0" brushRef="#br0" timeOffset="1334.9497">21029 12233 0,'45'45'15,"0"-1"-15,-1-44 16,-44 45-16,90 0 0,-46-1 16,1 1-16,0 0 0,-1 44 15,1-44-15,0-1 0,-1 1 16,-44 0-16,0 44 15,0-45-15,0 1 0,0 0 16,0-1-16,-44 1 16</inkml:trace>
  <inkml:trace contextRef="#ctx0" brushRef="#br0" timeOffset="1694.916">22190 12769 0,'45'0'15,"0"0"1,-1-45-16,1 45 15,44-44-15,-44 44 0,44-45 16</inkml:trace>
  <inkml:trace contextRef="#ctx0" brushRef="#br0" timeOffset="2225.8692">23664 12099 0,'0'0'0,"0"-44"16,0-1 0,0 0-1,-45 45 1,0 0-16,1 0 16,-46 0-16,46 0 0,-1 45 15,0 0-15,1-1 16,-1 1-16,45-1 15,0 1-15,0 0 16,0-1-16,0 1 0,45-45 16,-1 45-16,1-45 15,0 0-15,-1 0 0,1 0 16,0-45-16,-1 45 0,1-45 16,0 1-16,-1-1 15,-44 0-15,45 1 0,-45-45 16,0-1-16,0 46 0,0-46 15,0 1-15,0 0 0,-45 44 16,45 0-16,-44 1 0,44-1 16,-45 0-16,0 45 15,45 45 1,0 0-16,0-1 16,0 1-16,0 44 0,0 1 15,0-46-15,0 46 16,45-1-16,-45 0 0,0 0 15,45-44-15,-45 44 0,44-44 16,-44 0-16,0-1 0,0 1 16,-44-45-1</inkml:trace>
  <inkml:trace contextRef="#ctx0" brushRef="#br0" timeOffset="2477.8595">22235 12278 0,'45'0'15,"-1"0"1,1 0-16,0-45 16,-1 45-16,1-45 15</inkml:trace>
  <inkml:trace contextRef="#ctx0" brushRef="#br0" timeOffset="2917.8035">23932 11921 0,'44'0'0,"1"0"31,0 0-31,-1 0 16,1 0-16,-1 0 15,1 0-15,0-45 0,-1 0 16,1 1-16,-45-1 16,45 45-16,-45-45 15,0 1-15,0-1 0,0 0 16,0 1-16,0-1 0,0 0 16,-45 45-16,0 0 15,1 0 1,-1 45-1,45 0-15,-45-1 0,45 1 16,0 0-16,0 44 0,0-44 16,0 44-16,0 0 15,0 1-15,0-1 0,0 0 16,0-44-16,0 44 0,0-44 16,0-1-16,0 1 0,0 0 15,45-45-15</inkml:trace>
  <inkml:trace contextRef="#ctx0" brushRef="#br0" timeOffset="3111.9095">23976 12144 0,'45'0'0,"0"0"15,44 0-15,-45 0 16,1 0-16,44 0 0,1 0 16,-46 0-16,46 0 0,-46 0 15,1 0-15</inkml:trace>
  <inkml:trace contextRef="#ctx0" brushRef="#br0" timeOffset="3342.8209">23396 12858 0,'0'0'0,"0"45"0,0-1 16,44-44-16,1 0 16,0 0-16,44 0 0,0 0 15,1-44-15,-1 44 0,0-45 16,1 45-16,-1-44 15,0 44-15,0-45 0,1 45 16,-46 0-16,1 0 0,0 0 16,-1 0-16</inkml:trace>
  <inkml:trace contextRef="#ctx0" brushRef="#br0" timeOffset="3865.8311">24110 13528 0,'-44'0'0,"-1"0"16,0 0-1,1 45 1,-1-1-16,0 1 0,1 0 15,44-1-15,-45 1 0,45-1 16,0 1-16,0 0 0,0-1 16,0 1-16,0 0 0,45-1 15,-1-44-15,1 0 0,0 0 16,-1 0-16,1 0 0,0-44 16,-1-1-16,1 0 15,-1 1-15,1-1 0,0 0 16,-45 1-16,0-45 15,0 44-15,0-44 0,0-1 16,0 46-16,-45-46 0,45 1 16,-45 44-16,45 1 0,0-1 15,-44 45-15,44-45 0,0 90 16,0 0 0,0 44-16,0-44 15,0 44-15,0-44 16,0 44-16,0 0 0,44-44 15,-44 44-15,45-44 16,-45 44-16,45-44 0,-45-1 16,0 1-16,44 0 0,1-1 15</inkml:trace>
  <inkml:trace contextRef="#ctx0" brushRef="#br0" timeOffset="4451.8356">24557 13662 0,'0'-45'16,"0"1"15,44 44-31,-44-45 16,45 45-16,0 0 16,-1 45-1,1-1-15,-45 1 16,0 0-1,0-1-15,0 1 0,0-1 16,0 1-16,-45 0 0,45-1 16,0-88 15,0-1-31,0 0 0,0 1 16,45-1-16,-45 1 15,45-46-15,-45 46 0,0-1 16,0-44-16,0 44 15,44 45-15,-44-45 0,0 1 16,0 88 15,0 1-31,0 0 16,0-1-16,0 1 0,0 0 16,0-1-16,0 1 0,0 44 15,0-44-15,45-1 16,-45 1-16,44 0 0,-44-1 15,45-44-15,0 0 0,-1 0 16</inkml:trace>
  <inkml:trace contextRef="#ctx0" brushRef="#br0" timeOffset="4934.797">25092 11474 0,'0'45'15,"0"-1"1,0 1-16,0 44 15,45 1-15,-45-1 0,0 45 16,0-45-16,45 45 0,-45 0 16,44 0-16,-44 45 0,45-45 15,-45-1-15,45 46 0,-45-45 16,44 0-16,-44 0 0,45 0 16,-45 0-16,45 0 15,-1 0-15,-44 0 0,45 0 16,0 0-16,-45-45 15,44 0-15,-44 0 0,45 1 16,-45-46-16,0 1 0,0 0 16,0-1-16,45-44 0,-45-44 62,0-1-46,0 0-1,0 1-15</inkml:trace>
  <inkml:trace contextRef="#ctx0" brushRef="#br0" timeOffset="5462.2528">25941 14153 0,'0'-45'16,"0"1"0,44 44-1,1 0 1,0 0 0,-1 0-16,1 44 15,0-44-15,-45 45 16,0 0-16,44-45 15,-44 44-15,0 1 0,-44 0 16,44-1-16,0 1 16,0-90 15,0 1-15,0-46-16,0 46 15,44-1-15,-44 0 0,0 1 16,45-1-16,-45 0 0,45 1 15,-45-1-15,0 0 16,0 90 15,0 0-15,0-1-16,0 1 16,0 0-16,0-1 0,44 1 15,-44 0-15,0-1 16,45 1-16,-45 0 15,0-1-15,45-44 0,-1 0 16</inkml:trace>
  <inkml:trace contextRef="#ctx0" brushRef="#br0" timeOffset="5653.2353">26655 14108 0,'0'-44'15,"45"44"-15,-1 0 16,1 0 15,0 0-31,-1-45 16,1 45-16,0 0 16,-45-45-16,44 45 15</inkml:trace>
  <inkml:trace contextRef="#ctx0" brushRef="#br0" timeOffset="5845.2306">26744 14287 0,'0'0'0,"0"45"0,-44-45 16,44 44-16,44-44 31,1 0-31,0 0 15,-45-44-15,44 44 16,1 0-16,0-45 0,-1 45 16,1-45-16</inkml:trace>
  <inkml:trace contextRef="#ctx0" brushRef="#br0" timeOffset="6370.2221">27816 14108 0,'0'-44'16,"0"-1"-1,0 0 1,-45 45-16,45-44 16,-44 44-16,44-45 15,-45 45-15,0 0 16,1 0-1,-1 45-15,0-1 16,1 1-16,44 0 16,-45-1-16,45 1 0,-45 0 15,45-1-15,0 1 0,0 0 16,0-1-16,45 1 16,0-45-16,-1 0 15,1 0 1,-45-45-16,45 1 0,-1-1 15,1 0-15,-45 1 0,45-1 16,-45 0-16,44 1 16,-44-1-16,45 45 0,-45-45 15,0 1-15,0 88 47,0 1-47,0 0 0,0-1 16,0 1-16,45 0 0,-45-1 15,0 46-15,44-46 16,-44 1-16,0 0 0,45-1 16,0 1-16,-45-1 15,44-44-15,1 0 16</inkml:trace>
  <inkml:trace contextRef="#ctx0" brushRef="#br0" timeOffset="13809.5411">19869 11697 0,'0'0'0,"0"45"16,0-90 15,44 45-15,-44-44-16,0-1 0,45 0 15,-45 1-15,44-1 0,-44 0 16,45 1-16,-45-1 16,45 0-16,-1 1 0,-44-1 15,45 1-15,-45-1 16,45 45-16,-45-45 15,44 45 1,-44-44 0,0 88 452</inkml:trace>
  <inkml:trace contextRef="#ctx0" brushRef="#br0" timeOffset="21109.2675">22056 16966 0,'-44'0'16,"44"-45"0,44 45 109,1 0-125,0 0 15,-1 0 1,1 0 0,0 0-16,-45-44 0,44 44 15,1 0-15,0 0 16,-1 0-1,-44-45-15,-44 45 32,44 45-17,-45-45-15</inkml:trace>
  <inkml:trace contextRef="#ctx0" brushRef="#br0" timeOffset="21337.2813">22012 17278 0,'44'0'32,"1"0"-32,0 0 15,-1 0-15,-44-44 16,45 44-16,0-45 15,-1 45-15,1 0 0,0 0 16,-1 0-16,1 0 16</inkml:trace>
  <inkml:trace contextRef="#ctx0" brushRef="#br0" timeOffset="21921.254">23262 16877 0,'0'0'0,"0"-45"16,0 0 0,0 1-16,0-1 15,-45 0 1,1 45-1,-1 0-15,0 0 16,45 45-16,-44 0 16,44-1-1,0 1-15,0 0 16,0-1-16,44-44 31,-44 45-31,45-45 0,0 0 16,-1-45-16,1 45 15,-45-44-15,44-1 0,1-44 16,0 44-16,-1 0 0,-44-44 16,45 44-16,-45-44 0,0 0 15,0-1-15,0 46 0,0-45 16,0-1-16,0 46 0,0-46 16,-45 46-16,45-1 15,0 0-15,-44 45 0,44 45 31,0 0-31,0-1 16,0 46-16,0-46 16,0 46-16,0-1 0,44-45 15,-44 46-15,0-1 0,45-44 16,-45 44-16,45-44 0,-45 44 16,44-44-16,-44-1 0,0 1 15,45-45-15</inkml:trace>
  <inkml:trace contextRef="#ctx0" brushRef="#br0" timeOffset="22585.2413">23887 16251 0,'45'45'15,"-1"-45"1,1 0 0,0 0-16,-1 0 15,1-45-15,-1 1 16,-44-1-16,45 1 15,-45-1-15,0 0 0,0 1 16,0-1 0,0 0-16,0 1 0,0-1 15,-45 0 1,45 90 15,-44 0-15,44-1-1,0 1 1,0 0-16,0-1 31,0 1 16,0 0-47,0-1 16,0 1-16,0-1 15,0 1-15,0 0 0,44-1 16,-44 1-16,0 0 0,0-1 16,45 1-16,-45 0 15,0-1-15,45 1 0,-45 0 16,0-1-16,0 1 0,0 0 16,0-90 30,0 0-30,0 1 0</inkml:trace>
  <inkml:trace contextRef="#ctx0" brushRef="#br0" timeOffset="22793.2223">24110 16430 0,'45'0'16,"-1"0"-1,1 0-15,0 0 16,-1 0-16,1 0 0,0-45 16,-1 45-16,1 0 0,0-44 15,-1 44-15</inkml:trace>
  <inkml:trace contextRef="#ctx0" brushRef="#br0" timeOffset="23101.1942">23173 17368 0,'44'0'32,"1"0"-17,-1 0 1,1-45-16,0 45 0,-1-45 15,1 45-15,0-44 16,-1 44-16,1-45 0,0 45 16</inkml:trace>
  <inkml:trace contextRef="#ctx0" brushRef="#br0" timeOffset="23597.3369">23351 17859 0,'-45'0'16,"1"0"15,44-45-31,-45 45 16,1 0-16,44 45 15,-45-45-15,45 44 0,-45 1 16,1 0-16,44-1 0,0 1 16,0 0-16,0-1 15,0 1-15,0 0 16,44-45-16,1 0 16,0 0-16,-1 0 15,-44-45-15,45 0 0,-1 1 16,1-1-16,-45 0 0,45 1 15,-45-46-15,44 46 0,-44-1 16,0-44-16,0 44 0,0-44 16,0 44-16,0 1 0,0-1 15,-44 45 17,44 45-17,0-1-15,0 1 16,0 0-16,0 44 0,0-44 15,44-1-15,-44 1 0,45-1 16,-45 1-16,45 0 0,-45-1 16,44 1-16,-44 0 0</inkml:trace>
  <inkml:trace contextRef="#ctx0" brushRef="#br0" timeOffset="24041.348">23708 17814 0,'0'0'0,"0"-44"16,0-1 0,45 45 15,0 0-15,-45 45-1,44-45-15,-44 44 16,0 1-1,0-1-15,45-44 16,-45 45-16,0-90 31,0 1-15,0-1-16,0 1 16,0-1-16,0-44 15,0 44-15,0 0 0,45 1 16,-45-1-16,0 90 47,0-1-32,0 1-15,0 0 0,0-1 16,0 1-16,0 0 16,44-45 15</inkml:trace>
  <inkml:trace contextRef="#ctx0" brushRef="#br0" timeOffset="24493.2544">23753 15894 0,'0'45'47,"0"0"-32,0-1-15,0 46 0,0-46 16,0 45-16,0-44 0,45 44 16,-45 45-16,44-44 0,-44-1 15,0 45-15,45-45 0,-45 0 16,45 1-16,-45-1 0,44-44 15,-44 44-15,45-89 16,0 45-16,-1-45 0,1 0 16,-1 0-16,1 0 0,0-45 15,-1 45-15,1-45 16</inkml:trace>
  <inkml:trace contextRef="#ctx0" brushRef="#br0" timeOffset="24745.2317">24735 16251 0,'-44'0'0,"44"45"16,-45 0-16,45-1 15,0 1-15,0 0 0,0-1 16,0 1-16,0 0 0,0-1 16,45 1-16,-45 0 0,44-1 15,1-44 1</inkml:trace>
  <inkml:trace contextRef="#ctx0" brushRef="#br0" timeOffset="25165.1938">24825 16430 0,'0'-45'0,"-45"45"0,90 0 32,-1 0-17,1 45-15,-45 0 16,44-45-16,-44 44 15,0 1-15,0 0 16,0-90 31,0 0-31,0 1-1,0-1-15,0 0 16,0 90 31,0 0-32,0-1-15,45-44 0,-45 45 16,0 0 0,45-45-16,-1 0 15,1 0-15</inkml:trace>
  <inkml:trace contextRef="#ctx0" brushRef="#br0" timeOffset="25370.1742">25182 16251 0,'0'45'15,"0"0"-15,0-1 16,0 1-1,44 0-15,-44-1 16,45 1-16,-45 0 16,45-1-16,-45 1 15,0 0 1</inkml:trace>
  <inkml:trace contextRef="#ctx0" brushRef="#br0" timeOffset="25641.1584">25048 15760 0,'0'-44'0,"44"44"16,1 0-1,0 44 1,-1 1-16,1 0 15,-45-1-15,45 46 0,44-46 16,-44 46-16,-1-1 0,1 0 16,0-44-16,-1 44 0,1 0 15,0 1-15,-45-1 0,0 0 16,0-44-16,0 44 16,0-44-16</inkml:trace>
  <inkml:trace contextRef="#ctx0" brushRef="#br0" timeOffset="25949.1208">25941 15582 0,'0'44'15,"0"1"1,44 0-16,-44-1 0,0 46 16,45 44-16,-45-45 0,0 45 15,0 0-15,45 0 0,-45 0 16,44 44-16,-44-44 0,0 45 16,45-45-16,-45 0 0,45-45 15,-45 45-15,44-45 0,-44-44 16,0 44-16,0-44 0,45-1 15</inkml:trace>
  <inkml:trace contextRef="#ctx0" brushRef="#br0" timeOffset="26379.1477">26477 17144 0,'0'-44'15,"44"44"17,1 0-32,-1 0 15,1 0 1,-45 44-16,45-44 0,-45 45 16,0 0-16,0-1 15,0 1-15,0 0 0,0-1 16,0 1-16,0-90 47,0 1-47,0-1 0,0 0 15,0 1-15,0-46 0,44 46 16,-44-1-16,0 0 0,0 1 16,45 44 15,-45 44-16,0 1-15,0 0 16,0-1-16,0 1 0,0 0 16,45-1-16,-45 1 15,0 0-15,44-1 0,-44 1 16,45-45-16</inkml:trace>
  <inkml:trace contextRef="#ctx0" brushRef="#br0" timeOffset="26565.1418">27236 17144 0,'0'0'0,"0"-44"0,44 44 31,1-45-15,-1 45-1,1 0-15,-45-45 16,45 45-16,-1 0 0,1 0 15</inkml:trace>
  <inkml:trace contextRef="#ctx0" brushRef="#br0" timeOffset="26735.1543">27325 17368 0,'-45'44'0,"90"-44"31,-1-44-15,1 44-16,0-45 16,-1 45-16,1-45 0,0 1 15,-1 44-15</inkml:trace>
  <inkml:trace contextRef="#ctx0" brushRef="#br0" timeOffset="27145.0768">28129 16877 0,'0'-45'16,"-45"45"-1,0 0-15,1 0 16,44 45-16,-45-45 16,0 44-16,45 1 0,-44-45 15,44 44-15,0 1 16,0 0-16,0-1 15,44-44-15,1 0 16,0 0-16,-1 0 16,1 0-16,0-44 15,-45-1-15,44 45 0,-44-45 0,0 1 16,45 44-16,-45-45 16,0 1-16,0-1 0,0 0 15,0 1 1,0 88 15,0 1-15,0 0-1,0-1-15,0 1 0,44-45 16,-44 44-16,0 1 16,0 0-16,0-1 0,0 1 15</inkml:trace>
  <inkml:trace contextRef="#ctx0" brushRef="#br0" timeOffset="27533.0584">25048 19957 0,'44'0'16,"1"0"-1,0 0 1,-1-44-16,1 44 0,0-45 16,-1 45-16,1 0 0,-45-45 15,45 45-15</inkml:trace>
  <inkml:trace contextRef="#ctx0" brushRef="#br0" timeOffset="27698.0438">25226 20136 0,'45'0'15,"0"0"1,-1-45-1,1 45-15,0-44 16,-1 44-16</inkml:trace>
  <inkml:trace contextRef="#ctx0" brushRef="#br0" timeOffset="28634.0715">26387 19466 0,'0'0'0,"45"-44"0,0-1 15,-1 0-15,-88 1 16,-1 44 0,0 0-16,1 0 15,-1 44-15,0 1 0,1 0 16,-1-45-16,0 44 0,1 1 16,44-1-16,-45 1 15,45 0-15,0-1 0,0 1 16,45 0-16,-1-1 15,1-44-15,0 0 0,-1 0 16,1-44-16,0-1 16,44 0-16,-44 1 0,-1-1 0,1-44 15,-45 44-15,44 1 0,-44-1 16,45-44-16,-45 44 16,0-44-16,0 44 0,0 0 15,-45-44-15,45 44 0,-44 45 16,44-44-16,0-1 0,0 90 31,0 44-31,0-44 16,0-1-16,44 1 0,-44 44 15,0-44-15,45 0 0,-45-1 16,45 46-16,-45-46 16,44 1-16,1-1 15,0-44 1,-1-44-1,-44-1-15,45 1 0,-45-1 16,45 0-16,-45 1 16,0-1-16,0 0 0,0 1 31,0 88-15,0 1-16,0 0 15,44-1-15,-44 1 16,0 0-1,45-45 1,0-45 0,-1 0-16,-44 1 15,45-1-15,-45 0 16,0 1-16,0-1 0,0 0 16,45 1-16,-45-1 0,0 0 15,0 90 16,0 0-15,44 44-16,-44-44 16,0-1-16,0 1 0,0 44 15,0-44-15,0 44 0,0 0 0,45 1 16,-45-46-16,0 46 16,0-1-16,0-44 0,0-1 15,0 1-15,0 0 0,-45-45 16,1 0-1,-1 0-15,0-45 16,45 0-16,-44-44 16,44 44-16,-45 1 0,45-46 15,0 46-15,0-46 0,0 46 16,0-45-16,0 44 16,0 0-16</inkml:trace>
  <inkml:trace contextRef="#ctx0" brushRef="#br0" timeOffset="28877.0488">26209 20136 0,'0'0'16,"0"45"-16,-45 44 0,45-45 16,0 1-16,45-45 15,44-45-15,0 45 16,1-44-16,-1-1 0,0 1 15,45-1-15,0-44 0,0 44 16,-45 0-16,45 1 16,-45-1-16,1 0 0,-1 45 15,-44-44-15,44 44 0,-44 0 16,-1 0-16</inkml:trace>
  <inkml:trace contextRef="#ctx0" brushRef="#br0" timeOffset="29338.0064">27102 20716 0,'-45'0'0,"0"0"16,1 0-1,-1 0 1,0 0-1,45 45-15,-44 0 16,-1-1-16,45 1 16,0 0-16,0-1 0,0 1 15,0 0-15,45-1 16,-1-44 0,1 0-16,-45-44 15,45-1-15,-45 0 0,44 1 0,-44-1 16,0 0-16,45 1 15,-45-1-15,0-44 0,0 44 16,0-44-16,0 44 0,0 0 16,0 1-16,-45-1 0,45 0 15,0 1-15,0 88 32,0 1-17,0 0-15,0-1 0,0 46 16,0-46-16,0 1 15,0 44-15,45-44 0,-45 0 16,0-1-16,45 1 0,-45 0 16,44-1-16</inkml:trace>
  <inkml:trace contextRef="#ctx0" brushRef="#br0" timeOffset="29785.0149">27236 20850 0,'0'-44'0,"0"-1"0,0 0 15,44 45 32,1 0-31,-45 45 0,44-45-16,-44 45 15,0-1-15,0 1 0,0 0 16,0-1-1,0-88 1,0-1 0,0 0-1,0 1-15,0-1 0,0 0 16,0 1-16,0-1 0,0 0 16,0 1-16,0-1 0,0 90 46,0-1-30,45 1-16,-45 0 16,0-1-16,45 1 0,-45 0 15,44 44-15,-44-44 0,45-1 16,-45 1-16,45 0 0,-1-1 16,1-44-1,0-44-15,-1-1 0</inkml:trace>
  <inkml:trace contextRef="#ctx0" brushRef="#br0" timeOffset="30113.0048">27593 18841 0,'0'0'0,"0"-89"0,0 44 0,0 0 16,-45 45-16,45-44 0,0 88 15,0 1 1,45 44 0,-1-44-16,-44 44 0,45 45 15,0-44-15,-1 44 0,1 0 16,0-1-16,-45 46 0,44-45 16,1 45-16,0-1 15,-45-44-15,44 0 0,1 0 16,-45 0-16,45 0 0,-45 0 15,44-45-15,-44 0 0,0-44 16,0 44-16,0-44 0,0 0 16,0-90-1</inkml:trace>
  <inkml:trace contextRef="#ctx0" brushRef="#br0" timeOffset="30600.9714">28218 20493 0,'0'-45'16,"0"1"15,0-1-31,44 45 15,1 0 1,-45-45-16,45 45 0,-1 0 16,1 45-1,-45 0-15,0-1 16,0 1-16,0 0 0,0-1 16,0 1-16,0 0 0,0-1 15,-45 1-15,45 0 16,0-90 15,0 0-31,0 1 16,0-1-16,0 0 0,45-44 15,-45 44-15,0 1 16,0-1-16,45 45 47,-45 45-47,0-1 15,0 1-15,0 0 0,44-1 16,-44 1-16,0 0 0,45-1 16,-45 1-16</inkml:trace>
  <inkml:trace contextRef="#ctx0" brushRef="#br0" timeOffset="30796.9184">28709 20448 0,'0'-44'31,"45"44"-15,-1 0 0,1-45-16,0 45 15</inkml:trace>
  <inkml:trace contextRef="#ctx0" brushRef="#br0" timeOffset="30949.9192">28798 20672 0,'-44'0'16,"44"44"-1,44-44 1,1 0-1,0-44-15,-45-1 16,44 45-16</inkml:trace>
  <inkml:trace contextRef="#ctx0" brushRef="#br0" timeOffset="31418.9277">29245 20314 0,'0'-44'0,"44"44"15,-44-45 1,-44 1-16,-1 44 31,0 0-15,45 44 0,-44-44-16,44 45 0,0-1 15,0 1 1,0 0-16,0-1 15,0 1 1,44-45 0,-44-45-1,45 45-15,-45-44 16,0-1-16,45 0 16,-45 1-16,0-1 15,0 1-15,44 44 47,-44 44-47,0 1 16,0-1-16,0 1 15,45 0-15,-45-1 0,0 1 16,0 0-16,0-1 0,45-44 16,-1 0-1,1 0 1,-45-44-16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24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0.29586" units="1/cm"/>
          <inkml:channelProperty channel="Y" name="resolution" value="28.44444" units="1/cm"/>
          <inkml:channelProperty channel="T" name="resolution" value="1" units="1/dev"/>
        </inkml:channelProperties>
      </inkml:inkSource>
      <inkml:timestamp xml:id="ts0" timeString="2020-11-20T06:30:09.64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18752 4777 0,'45'0'0,"0"0"16,-1 0-1,1 0 1,-45-45-16,45 45 0,-1 0 15,1 0-15,0 0 0,-1-44 16,1 44-16,-1 0 16,1 0-16,0 0 0,-1 0 15,1-45-15,0 45 0,-1 0 16,1 0-16,44 0 16,-44 0-16,0 0 0,-1 0 15,46 0-15,-46 0 0,1 0 16,-1 0-16,1 0 0,0 0 15,-1 0-15,1 0 0,44 0 16,-44-45-16,44 45 16,-44 0-16,0 0 0,-1 0 15,1 0-15,0 0 0,-1 0 16,1 0-16,0 0 16,-1 0-16,1 0 0,-1 0 15,1 0-15,0-44 16,-1 44-16,1 0 0,0 0 15,-1 0-15,1 0 0,0 0 16,-1 0-16,1 0 16,0 0-16,-1 0 0,1 0 15,0 0-15,-1 0 0,1 0 16,-1 0-16,1 0 0,0 0 16,-1 0-16,1 0 0,0 0 15,-1 0-15,1 0 16,0 0-16,-1 0 0,1 0 15,0 0-15,-1 0 16,1 0-16,0 0 16,-1 0-16,1 0 0,0 0 15,-1 0-15,1 0 16,-1 0-16,1 0 0,0 0 16,-1 0-16,1 0 15,0 0-15,-1 0 0,1 0 16,0 0-16,-1 0 15,1 0-15,0 0 0,-1 0 16,1 0-16,0 0 16,-1 0-16,1 0 15,-1 0-15,1 0 0,0 0 16,-1-45-16,1 45 16,0 0-16,-1 0 15,1 0-15,0 0 0,-1 0 16,1 0-16,0 0 15,-1 0-15,1 0 16,0 0-16,-1 0 16,1-45-16,0 45 15,-1 0-15</inkml:trace>
  <inkml:trace contextRef="#ctx0" brushRef="#br0" timeOffset="24264.4041">26655 2410 0,'0'0'0,"45"45"0,-45 0 15,0-1-15,44 1 16,-44 0-16,0-1 0,0 1 16,45 0-16,-45-1 15,45-88 32,-45-1-47,0 0 16,0 1-16,0-1 0,44 0 15,-44 1-15,0-1 16,45 45-16,-45-45 16,45 45-1,-1 0 1,1 45-16,-45 0 15,45-45-15,-45 44 0,0 1 16,44 0-16,1-1 16,-45 1-16,0 0 15,45-45 1,-45-45 0,44 0-1,-44 1-15,0-1 16,0 0-16,0 1 15,45-1-15,-45 0 0,0 1 16,44 44 0,1 0 15,-45 44-31,45 1 16,-45 0-16,44-45 15,-44 44-15,0 1 0,45-45 16,-45 45-16,45-1 0,-1 1 15</inkml:trace>
  <inkml:trace contextRef="#ctx0" brushRef="#br0" timeOffset="24451.3905">27905 2589 0,'45'0'0,"0"0"15,-1 0-15,1 0 0,0 0 16,-1 0-16,1 0 16,-1 0-16</inkml:trace>
  <inkml:trace contextRef="#ctx0" brushRef="#br0" timeOffset="24659.3243">27995 3036 0,'44'0'15,"1"0"-15,0 0 16,-1 0-16,1 0 15,-1-45-15,1 45 0,0-45 0,-1 45 16,1 0-16,0-44 0,-1 44 16</inkml:trace>
  <inkml:trace contextRef="#ctx0" brushRef="#br0" timeOffset="24871.3078">28754 2232 0,'44'0'0,"1"0"15</inkml:trace>
  <inkml:trace contextRef="#ctx0" brushRef="#br0" timeOffset="25077.3444">28932 2321 0,'0'0'0,"0"45"15,0-1-15,0 1 0,0 44 16,0-44-16,-44 0 16,44-1-16,-45 1 0,45 0 0,-45-1 15,45 1 1,0 0-16,45-45 31,0 0-31,-1 0 16,1 0-16,-1 0 15,46-45-15,-46 45 0,1 0 16,0 0-16,-1 0 0,1-45 16,0 45-16</inkml:trace>
  <inkml:trace contextRef="#ctx0" brushRef="#br0" timeOffset="35169.2032">8349 10135 0,'0'0'0,"0"44"0,45-44 15,-45 45-15,45-45 0,-1 0 16,1 0-16,-1-45 16,1 1-16,0 44 15,-1-45-15,-44 0 0,45 1 16,0-1-16,-1 0 0,-44 1 15,45 44-15,-45-45 16,0 0-16,45 45 16,-1 0-1,1 0-15,-45 45 16,45-45-16,-1 45 0,1-45 16,-45 44-16,45-44 0,-1 45 15,1 0-15,0-45 0,-1 44 16,1 1-16,-1-45 15,1 0 1,0 0-16,-1-45 16,1 1-16,-45-1 15,45 45-15,-45-45 0,0 1 16,0-1-16,44 0 16,-44 1-16,45 44 31,0 0-16,-45 44-15,44-44 16,-44 45-16,45 0 0,0-1 16,-1-44-16,1 45 15,0 0-15,-1-45 16,1 0 0,-1 0-16,1 0 15,0 0 1,-1 0-16,-44-45 0,45 45 15,-45-45-15,45 45 16,-45-44-16,44 44 0,-44-45 16,45 45-1,0 0 1,-1 0-16,1 45 16,0-1-1,-1-44-15,1 45 16,0 0-1,-1-45-15,1 44 0,0 1 16,44-45-16,-45 0 0,1 0 16,0 0-16,-1 0 0,1 0 15,44 0-15,-44 0 0,0-45 16,-1 45-16,1-44 0,0 44 16,-1-45-16,1 45 15,-45-45-15,45 1 0,-1 44 16,1-45-16,-1 45 0,1 0 15,0-45-15,-1 45 16,1-44-16,0 44 16,-1-45-16,1 45 15,0-44-15,-1-1 16,1 45 0,-45-45-16,45 45 0,-45-44 15,44-1-15,1 0 16,-45 1-16,0-1 0,0 0 15,0 1-15,0-1 16,0 0-16,-45 45 16,45-44-16,-44-1 0,-1 45 15,0-45-15,1 1 16,-1 44-16,45-45 0,-45 45 16,1-45-16,-1 45 15,45-44-15,-45-1 0,1 45 16,-1 0-16,45-44 15,-45 44-15,1-45 0,-1 45 16,1-45-16,-1 45 16,45-44-16,-45 44 15,1 0-15,-1-45 16,0 45 0,1 0-1,-1-45-15,0 45 16,1 0-16,-1 0 15,0-44-15,1 44 16,-1 0-16,0 0 16,1 0-16,44-45 0,-45 45 15,1 0-15,-1 0 16,0 0-16,1 0 0,-1-45 16,0 45-16,1 0 0,-1 0 15,0 0-15,45-44 0,-44 44 16,-1 0-16,0 0 15,-44-45-15,44 45 0,1 0 16,-1 0-16,0 0 0,1 0 16,-1-45-16,1 45 0,-1 0 15,0 0-15,1 0 16,-1 0-16,0 0 0,1 0 16,-1-44-16,0 44 15,1 0-15,-1 0 0,0 0 16,-44 0-16,44 0 0,1 0 15,-45 0-15,44 0 0,0 0 16,-44 0-16,44 0 16,1 0-16,-1 44 0,0-44 15,1 0-15,-1 0 0,0 0 16,1 0-16,-1 0 0,0 0 16,1 0-1,-1 0-15,0 0 16,1 45-16,-1-45 15,1 0 1,-1 45-16,0-45 16,1 0-16,-1 0 0,0 44 15,1-44 1,-1 45-16,0-45 0,1 0 16,44 45-16,-45-45 0,0 44 15,1-44-15,-1 45 16,0-45-16,1 45 15,-1-1 1,1 1 0,44 0-16,-45-45 15,45 44-15,-45 1 0,45-1 16,0 1-16,0 0 0,0-1 16,0 1-16,-44 0 15,44-1-15,0 1 0,0 0 16,0-1-1,0 1-15,0 0 0,0-1 16,0 1 0,0 0-16,0-1 15,0 1-15,44-45 0,-44 45 16,0-1-16,45 1 0,-45-1 16,45 1-16,-1 0 15,-44-1-15,0 1 0,45-45 16,-45 45-16,44-1 15,1-44-15,-45 45 0,45-45 16,-45 45-16,44-45 0,-44 44 16,45-44-16,-45 45 0,45-45 15,-1 0-15,1 45 16,0-45 0,-1 0-1,1 0-15,0 0 16,-1 0-1,1 0-15,0-45 16,-1 45-16,-44-45 0,45 45 16,-1 0-16,1-44 15,0 44 1,-1 0-16,1 0 16,0 0-16,-45-45 0,44 45 15,1 0-15,0 0 16,-1 0 15,-88 0 0</inkml:trace>
  <inkml:trace contextRef="#ctx0" brushRef="#br0" timeOffset="52488.6883">30004 10492 0,'0'0'0,"44"44"0,1 1 16,0-45-1,-1 0-15,1 0 0,0-45 16,-1 1-16,1-1 0,0-44 16,-1 44-16,1-44 15,-45 44-15,45 1 0,-45-46 16,0 46-16,0-1 0,0 0 16,-45 45-16,0-44 15,1 44-15,-1 0 16,0 44-16,45 1 15,-44 0-15,44-1 0,0 46 16,-45-1-16,45 0 16,0 1-16,0 43 0,0-43 15,0 44-15,45-45 0,-45 0 16,0 1-16,0-1 0,0 0 16,0-44-16,0-1 15,0 1-15,-45-45 16</inkml:trace>
  <inkml:trace contextRef="#ctx0" brushRef="#br0" timeOffset="52655.7168">29736 10804 0,'45'0'0,"-1"0"0,1 0 16,44 0-16</inkml:trace>
  <inkml:trace contextRef="#ctx0" brushRef="#br0" timeOffset="52898.7244">30986 10403 0,'0'0'0,"-45"44"0,1 1 16,44-1-16,0 46 15,0-46-15,0 1 0,0 0 16,0-1-16,0 1 0,0 0 15,44-45-15,1 44 0,0-44 16,-1 0-16,1 0 16</inkml:trace>
  <inkml:trace contextRef="#ctx0" brushRef="#br0" timeOffset="53108.7008">31165 10536 0,'0'0'0,"44"0"16,1 0-1,-45 45 1,45-45-16,-45 45 0,44-1 16,-44 1-1,0 0-15,0-1 16</inkml:trace>
  <inkml:trace contextRef="#ctx0" brushRef="#br0" timeOffset="53330.6788">31343 10804 0,'0'-44'16,"0"-1"-1,0 0-15,45 1 0,-45-1 16,0 0-16,0 1 0,0-1 16,44 1-16,-44-1 15,0 90 1,0-1-1,0 1-15,0-1 0,0 1 16,0 0-16,0-1 0,0 1 16,45 0-16,-45-1 15,45 1-15,-45 0 16,44-45-16,1 0 0,0 0 16,-1 0-16</inkml:trace>
  <inkml:trace contextRef="#ctx0" brushRef="#br0" timeOffset="53572.6611">31656 10179 0,'44'45'15,"1"-45"-15,0 45 0,-1-1 16,1 46-16,0-46 0,-45 1 15,44-1-15,1 46 16,0-46-16,-45 46 0,0-46 16,0 1-16,0 44 0,0-44 15,-45 0-15,0-1 0,45 1 16,-44-45-16</inkml:trace>
  <inkml:trace contextRef="#ctx0" brushRef="#br0" timeOffset="53774.7321">32504 10403 0,'0'0'0,"45"0"15,-45-45-15,44 45 16,1 0-16,0 0 15,-1 0-15,1 0 16,0 0-16,-1 0 16</inkml:trace>
  <inkml:trace contextRef="#ctx0" brushRef="#br0" timeOffset="54428.7456">34290 10224 0,'0'0'0,"0"-45"0,45 1 0,-45-1 16,0 0-16,-45 45 15,45-44-15,-45 44 0,1-45 16,-1 45-16,0 0 0,1 0 15,-46 0-15,46 45 16,-1-45-16,1 44 16,-1-44-16,45 45 0,-45 0 15,45-1-15,0 1 0,0 0 16,0-1-16,0 1 0,45 0 16,0-45-16,-45 44 15,44-44-15,1 0 0,-1 0 16,1-44-16,0 44 0,-45-45 15,44 0-15,1 1 0,-45-1 16,0 0-16,0 1 16,0-1-1,45 45 1,-45-45-16,0 90 31,44 0-31,-44-1 16,45 1-16,-45 0 15,45-1-15,-45 1 16,0 0-16,44-1 0,-44 1 16,45-1-16,-45 1 0,45-45 15,-1 0-15</inkml:trace>
  <inkml:trace contextRef="#ctx0" brushRef="#br0" timeOffset="54948.7431">32638 10849 0,'45'0'47,"-1"0"-47,1 0 15,0 0 1,-1 0-16,1 0 0,0 0 16,-1 0-16,1 0 15,-1 0-15,-44-45 0,45 45 16,-45-44-16</inkml:trace>
  <inkml:trace contextRef="#ctx0" brushRef="#br0" timeOffset="56161.6058">34736 10269 0,'-44'0'16,"44"-45"-16,0 0 15,0 1 1,44-1 0,1 0-16,0 45 15,-1 0 1,1 0-16,0 0 15,-1 0-15,1 45 16,0 0-16,-45-1 0,44 1 16,-44 0-16,0-1 15,0 1-15,0 0 0,0-1 16,0-88 31,0-1-47,0 0 15,0-44-15,45 44 0,-45 1 16,0-1-16,45-44 0,-45 44 16,0 0-16,0 1 15,44 44 1,-44 44 0,45-44-1,-45 45-15,0 0 16,0-1-16,45 1 0,-45 0 15,44-1-15,1 46 16,0-46-16,-1-44 16,1 0-16,-1 0 0</inkml:trace>
  <inkml:trace contextRef="#ctx0" brushRef="#br0" timeOffset="56516.6766">35942 10090 0,'0'0'0,"45"0"16,-1 0-16,1-45 16,0 45-16,-45-44 15,44 44-15,1-45 0,-45 0 16,0 1-1,0-1-15,0 0 32,-45 45-32,1 0 15,44 45 1,-45 0-16,45-1 16,0 1-1,0 0-15,45-45 0,-45 44 16,44 1-16,-44 44 0,45-44 15,0-45-15,-45 45 16,44-1-16,1 1 0</inkml:trace>
  <inkml:trace contextRef="#ctx0" brushRef="#br0" timeOffset="57328.697">36656 9331 0,'45'45'16,"-45"-1"-16,45 1 0,-45 0 16,0-1-16,44 46 0,-44-46 15,45 45-15,-45 1 0,0-46 16,0 46-16,45-1 0,-45-44 15,0-1-15,44 1 16,-44 0-16,45-90 31,-45 0-31,45 1 0,-1-1 16,-44 0-16,45-44 0,0 44 16,-1 1-16,1-46 15,-45 46-15,44-1 0,1 45 16,0-44-16,-1 44 0,1 0 15,0 0-15,-1 0 16,1 0-16,0 44 16,-45 1-16,44-45 0,1 44 15,-45 1-15,45 0 0,-45-1 16,0 1-16,0 0 16,-45-45-16,0 44 15,1 1-15,-46-45 16,46 45-16,-1-45 0,0 44 15,1-44-15,-1 0 0,0 0 16,1 0-16,-1 0 0,1 0 141,-1 0 15,0 0-140</inkml:trace>
  <inkml:trace contextRef="#ctx0" brushRef="#br0" timeOffset="58544.623">34022 9510 0,'0'0'0,"-45"0"93,45-45-93,0 0 0,-44 45 16,44-44-16,0-1 16,0 0-16,0 1 15,0-1-15,0 0 16,0 1-16,0-1 16,-45 0-16,45 1 15,0-1 16,-44 90 360,-1-45-375</inkml:trace>
  <inkml:trace contextRef="#ctx0" brushRef="#br0" timeOffset="59278.6549">33397 8751 0,'-45'0'0,"45"-45"0,0 0 16,0 1 31,45 44-16,-45 44-15,45 1-1,-45 0 1,0-1 0,44-44-1,-44-44 32,0-1-47,0 0 16,45 1-1,-45-1-15,45 0 16,-1 45 0,1 0-1,0 45-15,-45 0 16,44-45-16,-44 44 16,45-44-16,-45 45 0,0 0 15,45-45 16,-45-45-15,44 45 0,-44-45-16,0 1 15,45 44-15,-45-45 0,0 0 16,44 45 0,1 0-1,-45 45-15,45-45 16,-45 45-16,44-45 0,-44 44 15,45-44-15,-45 45 16,45 0-16,-1-1 0,1 1 16,-45-1-16</inkml:trace>
  <inkml:trace contextRef="#ctx0" brushRef="#br0" timeOffset="60326.6014">36924 8974 0,'0'0'0,"-89"44"0,44-44 16,-44 45-16,44 44 0,-44-44 16,44 0-16,1 44 0,-1 0 15,45 1-15,-45-1 0,45 0 16,0 45-16,0-45 15,45 45-15,0-44 0,-1-1 16,1 0-16,44 1 0,1-1 16,-1 0-16,45-44 15,-45-1-15,1 1 16,-1 0-16,45-45 0,-45 0 16,0-45-16,1 45 0,-1-45 15,0-44-15,1 44 0,-1-44 16,-45-45-16,1 45 15,0-45-15,-1 0 0,-44 0 16,0 0-16,0 45 0,0-45 16,-44 45-16,-1-1 15,0 1-15,-44 44 0,45 1 16,-46-1-16,1 0 0,0 45 16,44-44-16,-44 44 15,44 0-15,0 0 0,1 0 16,-1 0-16,0 44 15,1-44-15,44 45 0,-45-45 16,1 45-16,44-1 16,-45-44-1,45 45 17,0 0 186,0-1-186,-45-44-32</inkml:trace>
  <inkml:trace contextRef="#ctx0" brushRef="#br0" timeOffset="61234.8848">37326 11876 0,'45'0'15,"-1"0"-15,1 0 16,0 0-16,-1 0 0,1-45 15,0 45-15,-1-44 0,1-1 16,0 45-16,-45-45 16,0 1-16,0-1 0,0 0 15,0 1-15,0-1 16,-45 45-16,45-45 0,-45 45 16,1 0-1,-1 0 1,45 45-16,0 0 15,0-1-15,0 1 0,0 44 16,0 1-16,0-1 16,0 0-16,0 1 0,0-1 15,0-45-15,45 46 0,-45-46 16,0 46-16,0-46 0,0 1 16,44 0-16,-44-1 15</inkml:trace>
  <inkml:trace contextRef="#ctx0" brushRef="#br0" timeOffset="61418.8423">37371 12233 0,'44'-45'31,"1"45"-31,0 0 16,44-44-16,-44 44 0,44 0 15</inkml:trace>
  <inkml:trace contextRef="#ctx0" brushRef="#br0" timeOffset="61644.8263">38264 11429 0,'0'45'0,"-45"0"16,45-1-16,0 1 15,0 0-15,0 44 16,-45-44-16,45-1 15,0 1-15,0 0 0,0-1 0,45 1 16</inkml:trace>
  <inkml:trace contextRef="#ctx0" brushRef="#br0" timeOffset="61864.8126">38532 11921 0,'0'0'0,"0"44"16,0 46-16,0-46 15,0 1-15,44-1 0,1 1 16,0-45-16</inkml:trace>
  <inkml:trace contextRef="#ctx0" brushRef="#br0" timeOffset="62067.7961">38889 11787 0,'44'0'0,"1"0"16,0 0-1,-45 44-15,0 1 16,44-45-16,-44 45 0</inkml:trace>
  <inkml:trace contextRef="#ctx0" brushRef="#br0" timeOffset="62374.8629">39067 12144 0,'0'-45'47,"0"1"-32,45-1-15,-45 0 0,45 1 16,-45-46-16,44 46 0,-44-46 16,45 46-16,-45-1 15,0 0-15,0 90 31,0 0-15,0-1-16,0 1 16,0 0-16,0-1 15,0 1-15,0 44 0,45-44 0,-45 0 16,44-1-16,-44 1 16,45-1-16,-45 1 15,45 0-15,-1-45 16,1 0-16,-45-45 15</inkml:trace>
  <inkml:trace contextRef="#ctx0" brushRef="#br0" timeOffset="62638.809">39514 11340 0,'0'0'0,"45"45"0,-1-1 0,1 1 16,-1 44-16,1-44 0,0 44 16,-45-44-16,0 0 0,0-1 15,0 1-15,0 0 16,0 44-16,-45-44 15,45-1-15,-45-44 16</inkml:trace>
  <inkml:trace contextRef="#ctx0" brushRef="#br0" timeOffset="62846.7921">40094 11697 0,'0'0'0,"45"0"0,0 0 15,-1-44-15,1 44 16,0 0-16,-1 0 16,1 0-16,-1 0 15,1 0-15</inkml:trace>
  <inkml:trace contextRef="#ctx0" brushRef="#br0" timeOffset="63049.7768">40228 12055 0,'45'0'31,"0"0"-31,-1 0 16,-44-45-16,45 45 0,-1 0 16,1 0-16,-45-45 0,45 45 15</inkml:trace>
  <inkml:trace contextRef="#ctx0" brushRef="#br0" timeOffset="63900.7705">41791 11787 0,'0'0'0,"0"-45"31,45 45-31,-45-45 0,44 45 16,-44-44-16,45-1 15,-45 0-15,45 1 16,-45-1-16,0 0 16,0 1-16,0-1 0,0 0 15,0 1-15,0-1 0,-45 45 16,0-44-16,1-1 16,-1 45-16,0 0 15,1 0-15,-1 45 0,0-45 16,1 44-16,-1 1 15,0-1-15,1 1 16,-1 0-16,45 44 0,0-44 16,0 44-16,0-44 0,0-1 15,0 46-15,45-46 16,-45 1-16,44 0 0,1-45 16,0 44-16,-1-44 0,1 0 15,0 0 1,-1 0-16,1 0 15,0-44-15,-45-1 0,44 0 0,1 1 16,0-1-16,-45-44 16,44 44-16,1 0 0,-45-44 15,44 44-15,-44 1 16,45-1-16,-45 0 0,0 1 16,0 88 30,0 1-46,0 0 0,45-1 16,-45 1-16,0 0 16,44 44-16,-44-44 0,0-1 15,45 1-15,-45 0 0,0-1 16,45 1-16,-45 0 16,44-45-16,-44 44 0,45-44 15,0 0-15,-1 0 16,1 0-16,0 0 15,-1-44-15,1-1 0,0 0 16,-1 1-16,-44-46 16</inkml:trace>
  <inkml:trace contextRef="#ctx0" brushRef="#br0" timeOffset="109826.3553">20494 14466 0,'0'-45'0,"-45"45"47,45 45-16,0-1-31,0 1 0,0 44 16,45-44-16,-45-1 16,44 1-16,-44 0 0,45 44 15,-45-44-15,45-1 16,-45 1-16,44 0 0,1-45 16,0 0-1,-1 0-15,1 0 16,-1-45-1,-44 0-15,45 45 0,-45-44 16,45-1-16,-45 0 16,0 1-16,0-1 0,0 0 15,0 1-15,44 44 47,-44 44-47,0 1 16,45 0-16,-45-1 0,0 1 15,45-45-15,-45 45 16,44-1-16,-44 1 16,45-45-1,-45-45 1,0 1 0,0-1-16</inkml:trace>
  <inkml:trace contextRef="#ctx0" brushRef="#br0" timeOffset="109970.3541">20985 14287 0,'-45'0'16,"45"-45"-16</inkml:trace>
  <inkml:trace contextRef="#ctx0" brushRef="#br0" timeOffset="110514.2841">21387 14912 0,'0'0'0,"44"45"0,1-90 32,-45 0-17,45 45-15,-45-44 0,0-1 16,44 0-16,-44 1 15,45-1-15,-1 45 32,1 0-32,0 0 15,-45 45-15,44-45 16,-44 44-16,0 1 16,45-45-16,-45 45 0,0-1 15,45-44-15,-45 45 16,44-45-1,-44-45 1,0 1 0,0-1-16,0 0 15,45 90 17,0 0-17,-1-1 1,1 1-1,0-45-15,-45 45 0,44-45 16,1 0-16</inkml:trace>
  <inkml:trace contextRef="#ctx0" brushRef="#br0" timeOffset="110974.2904">22949 14287 0,'45'0'0,"0"0"16,-1 0-16,1-45 0,0 1 15,-1-1-15,1 0 16,-45 1-16,0-1 16,0 0-16,0 1 15,-45-1-15,1 0 16,-1 45 0,0 0-1,1 45-15,44 0 16,0-1-16,0 46 15,0-46-15,0 46 0,0-46 16,0 46-16,0-1 0,0 0 16,0 0-16,44 1 0,-44-1 15,45-44-15,-45-1 16,0 1-16,0 0 0,45-1 16</inkml:trace>
  <inkml:trace contextRef="#ctx0" brushRef="#br0" timeOffset="111155.2354">22815 14599 0,'45'0'15,"0"0"1,-1 0-16,1 0 15,0 0-15,44 0 0,-44-44 16,44 44-16,0-45 16,-44 45-16,44-44 0</inkml:trace>
  <inkml:trace contextRef="#ctx0" brushRef="#br0" timeOffset="111362.2197">23753 14287 0,'0'0'0,"-45"0"0,45 45 15,0-1-15,0 1 0,0 0 16,0-1-16,0 1 16,0-1-16,0 1 0,45 0 15,-45-1-15,45-44 0,-45 45 16,44-45-16</inkml:trace>
  <inkml:trace contextRef="#ctx0" brushRef="#br0" timeOffset="111814.2126">23976 14332 0,'0'0'0,"45"0"0,-45-45 16,45 45-16,-1 0 16,1 0-1,-1 45-15,-44-1 16,0 1-16,0 0 16,0-1-16,0 1 0,0-1 15,0 1-15,0-90 47,0 1-31,0-1-16,0 1 0,0-1 15,45 0-15,-45 1 0,45-1 16,-45 0-16,0 1 0,0-1 16,44 90 15,-44-1-16,0 1-15,0 0 0,45-45 16,-45 44-16,0 1 0,45 0 16,-45-1-16,44 1 15,1-1-15,0-44 0,-1 0 16,1 0-16</inkml:trace>
  <inkml:trace contextRef="#ctx0" brushRef="#br0" timeOffset="112156.1609">24825 14376 0,'44'0'0,"1"0"16,-1 0 0,1 0-16,-45-44 15,45 44-15,-1-45 16,1 45-16,-45-45 15,45 45-15,-45-44 0,44 44 16,-44-45-16,0 0 16,-44 45-1,-1 0 1,0 0 0,45 45-1,0 0-15,0-1 16,0 1-16,0 0 0,0-1 15,45 1 1,-45 0-16,45-1 0,-1-44 16</inkml:trace>
  <inkml:trace contextRef="#ctx0" brushRef="#br0" timeOffset="112542.1313">25539 14064 0,'0'0'0,"0"44"0,0 1 16,0 0-16,0-1 16,0 1-16,0 0 15,0 44-15,0-44 0,0-1 16,45-44-16,-45 45 0,0-1 15,44-88 1,1-1-16,-45 1 16,45-1-16,-45 0 0,44 1 15,1-1-15,-45 0 16,44 1 0,1 44-16,-45 44 15,45-44 1,-45 45-16,44-45 15,-44 45-15,45-45 0,-45 44 16,0 1-16,45 0 0,-45-1 16</inkml:trace>
  <inkml:trace contextRef="#ctx0" brushRef="#br0" timeOffset="112770.1301">26119 13662 0,'45'45'16,"0"-45"-16,-1 44 16,1 1-16,0-1 0,-1-44 15,1 45-15,0 44 16,-1-44-16,1 0 0,-1-1 15,-44 46-15,0-46 0,0 46 16,0-1-16,-44-44 16</inkml:trace>
  <inkml:trace contextRef="#ctx0" brushRef="#br0" timeOffset="112970.0904">27102 14242 0,'0'0'0,"44"0"0,1 0 16,0 0-16,-1 0 15,1 0-15,-1 0 16,1 0-16,0-44 16,-1 44-16,1 0 15,44-45-15,-44 45 0</inkml:trace>
  <inkml:trace contextRef="#ctx0" brushRef="#br0" timeOffset="113350.0584">28262 13751 0,'45'0'16,"0"-44"-1,-1-1 1,1 45-16,-45-45 16,45 45-16,-1-44 15,-44-1 1,45 45-16,-45-45 0,0 1 16,-45-1-16,1 45 15,-1 45 1,0-45-16,45 44 15,0 1-15,-44 0 0,44-1 16,0 1-16,-45 0 16,45-1-16,0 45 0,0 1 0,0-46 15,0 46-15,0-1 0,45 0 16,-45 1-16,0-46 16,44 46-16,-44-46 0,45 1 15,-45-1 1</inkml:trace>
  <inkml:trace contextRef="#ctx0" brushRef="#br0" timeOffset="113536.0584">28173 14153 0,'0'-45'31,"45"45"-15,-1 0-1,1 0-15,44 0 16,-44 0-16,0-44 16,44 44-16,-44 0 0</inkml:trace>
  <inkml:trace contextRef="#ctx0" brushRef="#br0" timeOffset="114379.9507">28754 14108 0,'-45'-44'15,"45"-1"-15,0 0 16,0 1 0,45 44-1,-1 0-15,1 0 16,0 0-16,-1 0 15,1 0-15,-45 44 16,0 1-16,44 0 0,-44-1 16,0 1-1,0-90 17,0 1-17,0-1-15,0 0 16,45 1-16,-45-1 0,0 0 15,0 1 1,45 88 15,-45 1-15,44 0-16,-44-1 16,0 1-16,45 0 0,-45-1 15,45-44-15,-45 45 16,44-45-16,-44 45 0,45-45 15,0 0-15</inkml:trace>
  <inkml:trace contextRef="#ctx0" brushRef="#br0" timeOffset="114567.9311">29379 13528 0,'44'0'16,"1"45"-1,0-45-15,-1 44 0,1-44 16,0 45-16,-1 0 0,1-1 16,0 45-16,-45-44 15,44 44-15,-44 1 0,0-1 16,0 0-16,-44 1 0</inkml:trace>
  <inkml:trace contextRef="#ctx0" brushRef="#br0" timeOffset="115065.8824">23530 15537 0,'0'0'0,"89"0"0,0 0 16,45-45-16,0 45 0,45-44 16,44 44-16,0-45 0,1 0 15,88 1-15,-44-1 0,45 1 16,44-1-16,-45 0 16,45 1-16,-44-1 0,-1-44 15,1 44-15,0 0 0,-46 1 16,1-1-16,-44-44 15,-1 44-15,-45 45 0,-44-45 16,0 1-16,-44 44 0,-1-45 16,-44 45-16,-1 0 15,-133 45 1,0-1-16</inkml:trace>
  <inkml:trace contextRef="#ctx0" brushRef="#br0" timeOffset="115463.8411">26789 15448 0,'0'0'0,"0"44"15,0 1-15,0 0 16,0-1-16,0 1 0,0 0 16,0-1-16,45 1 15,-45 0 1,44-90 15,-44 0-31,45 1 0,0 44 16,-1-45-16,-44 0 0,45 1 15,0 44-15,-45-45 0,44 45 16,1 0-16,0 0 16,-1 0-16,1 45 15,-1-45-15,1 44 16,0 1-16,-45 0 31,-45-45-31</inkml:trace>
  <inkml:trace contextRef="#ctx0" brushRef="#br0" timeOffset="115981.7891">20449 15894 0,'45'-44'15,"-45"-1"-15,44 45 16</inkml:trace>
  <inkml:trace contextRef="#ctx0" brushRef="#br0" timeOffset="116031.8207">20628 15850 0,'0'0'0,"0"44"0,44 1 16,-44 0-16</inkml:trace>
  <inkml:trace contextRef="#ctx0" brushRef="#br0" timeOffset="116227.7654">20985 15894 0,'0'0'0,"44"0"0,1-44 16,0 44 0,-1 0-16,1 0 0,0 0 15,-1 0-15,1 0 0</inkml:trace>
  <inkml:trace contextRef="#ctx0" brushRef="#br0" timeOffset="116417.7464">21119 15716 0,'0'0'0,"44"0"15,1 0-15,0 44 0,-1-44 16,46 0-16,-46 45 0,1-45 16,0 45-16,-1-1 15,-44 1-15</inkml:trace>
  <inkml:trace contextRef="#ctx0" brushRef="#br0" timeOffset="116757.7116">21833 15805 0,'0'0'0,"45"45"0,-1-45 16,1 0-1,0-45 1,-1 0-16,-44 1 16,0-1-16,0 0 15,-44 45-15,44-44 0,-45 44 16,0 0-16,-44 0 15,44 0-15,-44 44 0,0-44 16</inkml:trace>
  <inkml:trace contextRef="#ctx0" brushRef="#br0" timeOffset="117347.714">20136 15492 0,'0'-44'0,"0"-1"16,0 90 15,45-45-15,-45 44-16,45 1 0,-45 0 16,44-1-16,-44 46 0,45-46 15,0 1-15,-1 0 16,-44-1-16,45 1 15,0 0-15,-45-1 0,44-44 16,1 0-16,0 0 16,-45-44-1,0-1-15,0 0 16,0 1-16,0-46 0,0 46 16,0-1-16,0 0 0,44 45 15,-44-44-15,0-1 16,45 90 15,-45-1-31,45-44 16,-45 45-16,44 0 15,1-1-15,-1 1 16,1 0 0,0-1-16,-1-44 15</inkml:trace>
  <inkml:trace contextRef="#ctx0" brushRef="#br0" timeOffset="118467.5407">25405 15984 0,'0'-45'16,"0"90"31,0-1-31,0 1-16,0 0 15,0 44-15,0-45 0,0 1 16,0 44-16,0-44 0,0 0 15,0 44-15,0-44 0,45-1 16,-45 1-16,0 0 16,0-1-16,0 1 47,0-90-32</inkml:trace>
  <inkml:trace contextRef="#ctx0" brushRef="#br0" timeOffset="119853.4481">25405 16609 0,'0'44'15,"0"1"-15,0 0 16,45-1 15,-1-44-31,1 0 16,0 0-1,-1 0-15,1 0 16,0-44-16,-1-1 16,-44 0-16,0 1 15,0-1-15,0 0 16,-44 1-1,-1 44 1,0 0 0,1 0-16,-1 0 15,0 0 1,1 0-16,-1 0 16,45 44-16,-45-44 15,45 45-15,0 0 31,0-1 48,-44-44-1,44 45-63,-45-45 17,45 45-17,45-45 173</inkml:trace>
  <inkml:trace contextRef="#ctx0" brushRef="#br0" timeOffset="121435.2954">32147 16609 0,'0'-45'32,"0"0"-17,0 90 48,0 0-63,0 44 15,0-44 1,0-1-16,0 1 0,0 0 16,0-1-16,0 1 0,0 44 15,45-44-15,-45-1 0,0 1 16,0 0-16,0-1 15</inkml:trace>
  <inkml:trace contextRef="#ctx0" brushRef="#br0" timeOffset="121865.2019">31924 17189 0,'0'45'16,"0"-1"-1,44 1 1,-44 0 0,45-45-16,0 44 15,-1-44-15,1 0 16,0 0 0,-45-44-1,44 44-15,-44-45 0,45 0 16,-45 1-16,0-1 15,0 0-15,0 1 16,0-1 0,0 0 31</inkml:trace>
  <inkml:trace contextRef="#ctx0" brushRef="#br0" timeOffset="122412.1975">32549 16118 0,'0'0'0,"0"-45"15,-45 45-15,0-45 0,1 1 16,-1 44-16,0 0 16,1 0-16,-1 0 0,1 0 15,-1 0-15,0 0 16,1 44-16,-1-44 0,0 45 15,1 44-15,-1-44 16,-44-1-16,44 46 0,0-1 16,45 0-16,-44 1 0,44-1 15,0 0-15,0 1 0,0 43 16,44-43-16,-44-1 0,45 0 16,0 1-16,-45-1 0,89 0 15,-44-44-15,-1 0 16,1-1-16,44 1 0,-44-45 15,44 0-15,-44 0 0,44 0 16,0-45-16,1 45 0,-46-44 16,46-46-16,-46 46 0,46-46 15,-46 1-15,1 0 16,44-1-16,-44 1 0,-1 0 16,-44-45-16,45 45 0,-45-45 15,0 0-15,0 0 0,-45 0 16,-44 0-16,45 0 15,-46 45-15,1-1 0,0 46 16,-45-1-16,44 0 0,-44 45 16,1 0-16,-1 45 0</inkml:trace>
  <inkml:trace contextRef="#ctx0" brushRef="#br0" timeOffset="125133.8755">33352 18662 0,'0'0'0,"0"-44"0,-44 44 15,88 44 16,-44 1-15,45-45-16,-45 45 16,45-1-16,-1 1 0,1 0 15,0-45-15,-1 44 0,1-44 16,0 0-16,44 0 0,-44 0 16,-1 0-16,45-44 0,-44 44 15,0-45-15,44 0 16,-44 1-16,-1-1 0,1 0 15,-45 1-15,45-1 0,-1 45 16,-44-44-16,45 44 16,0 0-1,-1 0 1,-44 44-16,45 1 16,0-45-16,-1 44 0,-44 1 15,45-45-15,-1 45 0,1-45 16,0 0-16,-1 0 15,1 0-15,0-45 0,44 45 16,-44-45-16,-1 45 0,1-44 16,0-1-16,-1 45 0,1-44 15,0 44-15,-45-45 16,44 45-16,1 0 16,0 0-16,-1 0 15,1 45-15,-1-1 16,1-44-1,0 45-15,-1-45 16,1 44-16,0-44 0,-1 0 16,1 0-16,0 0 0,-1 0 15,1-44-15,44 44 0,-44-45 16,0 1-16,-1 44 16,-44-45-16,45 45 15,-1-45-15,1 45 16,0 0-1,-1 0 1,-44 45-16,45 0 0,0-45 16,-1 44-16,1 1 0,0-45 15,-1 44-15,1-44 0,0 0 16,-1 45-16,1-45 0,0 0 16,-1 0-16,1-45 0,0 45 15,-1-44-15,1-1 16,-1 1-16,-44-1 0,45 0 15,-45 1-15,-45-1 0,1-44 16</inkml:trace>
  <inkml:trace contextRef="#ctx0" brushRef="#br0" timeOffset="135141.3284">18842 20181 0,'0'0'0,"0"-45"16,-45 45-1,45-45 17,0 90-1,0 0-31,0 44 16,45-45-16,-45 46 15,0-46-15,44 46 0,-44-46 16,45 46-16,0-1 15,-45-44-15,44-1 0,-44 46 16,0-46-16,45 1 0,-45 0 16,0-1-16,45 1 15,-45-1-15,0-88 78,0-1-78,-45 45 16,45-44-16</inkml:trace>
  <inkml:trace contextRef="#ctx0" brushRef="#br0" timeOffset="136337.203">18618 19868 0,'45'0'31,"0"-45"-15,-1 45-16,46 0 0,-46-44 15,46 44-15,-1 0 0,0 0 16,0-45-16,45 45 0,0 0 16,-44 0-16,44 0 15,0 0-15,-1 0 0,46 0 16,-45 0-16,0 0 16,0 0-16,0 0 0,0 0 0,-45 0 15,45 0-15,0 45 16,0-45-16,-45 0 0,45 0 15,-45 0-15,1 0 0,-1 0 16,0 0-16,1 0 0,-46 0 16,46 0-16,-1 0 0,-44 0 15,-1 0-15,1-45 16,0 45-16,-1 0 0,1 0 16,-1 0-16,1-45 0,0 45 46,-1 45 1,-44 0-31,0-1-16,45 1 16,-45 0-16,45-1 15,-45 1-15,44 0 0,-44 44 16,0-44-16,45-1 0,-45 45 15,45 1-15,-45-46 0,44 1 16,-44 44-16,45-44 16,-45 0-16,45 44 0,-45-44 15,0-1-15,0 1 0,44 0 16,-44-1-16,0 1 16,0 0-16,0-1 0,0 1 15,0-1 1,-44-44-1,-1 0 17,0 0-17,1 0-15,-1 0 0,0 0 16,1 0-16,-1 0 0,0 0 16,1 0-16,-46 0 15,46 0-15,-1 0 0,-44 45 16,44-45-16,-44 0 0,44 0 15,-44 0-15,0 0 0,-1 0 16,1 45-16,0-45 0,-1 0 16,1 0-16,0 0 0,0 44 15,-1-44-15,46 0 0,-46 0 16,1 0-16,0 45 0,44-45 16,-44 0-16,44 0 0,-44 0 15,44 45-15,-44-45 16,0 0-16,44 0 0,0 0 15,-44 44-15,44-44 0,1 0 16,-46 0-16,46 0 16,-1 0-16,0 0 0,1 0 15,-1 0-15,1 0 16,-1 0-16,0 45 0,1-45 16,-1 0-16,0 0 15,45 45-15,-44-45 0,-1 0 16,0 0-16,45 44 15,-44-44-15,-1 0 16,0 0 0,1 0-1,44 45 17,-45 0-17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BC3B3A-F45B-4D3A-A3A3-5A65C113A01E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1143000"/>
            <a:ext cx="61722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E03011-C51D-4AE9-8573-23E5596F3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028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185055" rtl="0" eaLnBrk="1" latinLnBrk="0" hangingPunct="1">
      <a:defRPr sz="1555" kern="1200">
        <a:solidFill>
          <a:schemeClr val="tx1"/>
        </a:solidFill>
        <a:latin typeface="+mn-lt"/>
        <a:ea typeface="+mn-ea"/>
        <a:cs typeface="+mn-cs"/>
      </a:defRPr>
    </a:lvl1pPr>
    <a:lvl2pPr marL="592527" algn="l" defTabSz="1185055" rtl="0" eaLnBrk="1" latinLnBrk="0" hangingPunct="1">
      <a:defRPr sz="1555" kern="1200">
        <a:solidFill>
          <a:schemeClr val="tx1"/>
        </a:solidFill>
        <a:latin typeface="+mn-lt"/>
        <a:ea typeface="+mn-ea"/>
        <a:cs typeface="+mn-cs"/>
      </a:defRPr>
    </a:lvl2pPr>
    <a:lvl3pPr marL="1185055" algn="l" defTabSz="1185055" rtl="0" eaLnBrk="1" latinLnBrk="0" hangingPunct="1">
      <a:defRPr sz="1555" kern="1200">
        <a:solidFill>
          <a:schemeClr val="tx1"/>
        </a:solidFill>
        <a:latin typeface="+mn-lt"/>
        <a:ea typeface="+mn-ea"/>
        <a:cs typeface="+mn-cs"/>
      </a:defRPr>
    </a:lvl3pPr>
    <a:lvl4pPr marL="1777583" algn="l" defTabSz="1185055" rtl="0" eaLnBrk="1" latinLnBrk="0" hangingPunct="1">
      <a:defRPr sz="1555" kern="1200">
        <a:solidFill>
          <a:schemeClr val="tx1"/>
        </a:solidFill>
        <a:latin typeface="+mn-lt"/>
        <a:ea typeface="+mn-ea"/>
        <a:cs typeface="+mn-cs"/>
      </a:defRPr>
    </a:lvl4pPr>
    <a:lvl5pPr marL="2370109" algn="l" defTabSz="1185055" rtl="0" eaLnBrk="1" latinLnBrk="0" hangingPunct="1">
      <a:defRPr sz="1555" kern="1200">
        <a:solidFill>
          <a:schemeClr val="tx1"/>
        </a:solidFill>
        <a:latin typeface="+mn-lt"/>
        <a:ea typeface="+mn-ea"/>
        <a:cs typeface="+mn-cs"/>
      </a:defRPr>
    </a:lvl5pPr>
    <a:lvl6pPr marL="2962637" algn="l" defTabSz="1185055" rtl="0" eaLnBrk="1" latinLnBrk="0" hangingPunct="1">
      <a:defRPr sz="1555" kern="1200">
        <a:solidFill>
          <a:schemeClr val="tx1"/>
        </a:solidFill>
        <a:latin typeface="+mn-lt"/>
        <a:ea typeface="+mn-ea"/>
        <a:cs typeface="+mn-cs"/>
      </a:defRPr>
    </a:lvl6pPr>
    <a:lvl7pPr marL="3555164" algn="l" defTabSz="1185055" rtl="0" eaLnBrk="1" latinLnBrk="0" hangingPunct="1">
      <a:defRPr sz="1555" kern="1200">
        <a:solidFill>
          <a:schemeClr val="tx1"/>
        </a:solidFill>
        <a:latin typeface="+mn-lt"/>
        <a:ea typeface="+mn-ea"/>
        <a:cs typeface="+mn-cs"/>
      </a:defRPr>
    </a:lvl7pPr>
    <a:lvl8pPr marL="4147691" algn="l" defTabSz="1185055" rtl="0" eaLnBrk="1" latinLnBrk="0" hangingPunct="1">
      <a:defRPr sz="1555" kern="1200">
        <a:solidFill>
          <a:schemeClr val="tx1"/>
        </a:solidFill>
        <a:latin typeface="+mn-lt"/>
        <a:ea typeface="+mn-ea"/>
        <a:cs typeface="+mn-cs"/>
      </a:defRPr>
    </a:lvl8pPr>
    <a:lvl9pPr marL="4740220" algn="l" defTabSz="1185055" rtl="0" eaLnBrk="1" latinLnBrk="0" hangingPunct="1">
      <a:defRPr sz="155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>
            <a:extLst>
              <a:ext uri="{FF2B5EF4-FFF2-40B4-BE49-F238E27FC236}">
                <a16:creationId xmlns:a16="http://schemas.microsoft.com/office/drawing/2014/main" xmlns="" id="{F7BF8460-329A-4C9A-9B53-2CBB581D7E6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25F0E8D4-BC3C-47EB-B416-0A96268EAAB4}" type="slidenum">
              <a:rPr lang="en-US" altLang="en-US" sz="1200" smtClean="0"/>
              <a:pPr/>
              <a:t>15</a:t>
            </a:fld>
            <a:endParaRPr lang="en-US" altLang="en-US" sz="1200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xmlns="" id="{26F87DD2-8032-4D42-BDB7-C7E592CB11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1143000"/>
            <a:ext cx="6172200" cy="3086100"/>
          </a:xfrm>
          <a:ln/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xmlns="" id="{315803E3-0D61-4BA8-8797-A0D44621D5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>
            <a:extLst>
              <a:ext uri="{FF2B5EF4-FFF2-40B4-BE49-F238E27FC236}">
                <a16:creationId xmlns:a16="http://schemas.microsoft.com/office/drawing/2014/main" xmlns="" id="{D42CE091-438F-4D94-9281-5633DF7606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346594C4-B389-42A9-B79C-7B740A3E74D5}" type="slidenum">
              <a:rPr lang="en-US" altLang="en-US" sz="1200" smtClean="0">
                <a:latin typeface="Arial" panose="020B0604020202020204" pitchFamily="34" charset="0"/>
              </a:rPr>
              <a:pPr/>
              <a:t>16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xmlns="" id="{E2A6BEE7-E43B-45EB-8D40-924E37CB69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1143000"/>
            <a:ext cx="6172200" cy="3086100"/>
          </a:xfrm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xmlns="" id="{240C2F65-793E-4C8F-B574-6BCD31979D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>
            <a:extLst>
              <a:ext uri="{FF2B5EF4-FFF2-40B4-BE49-F238E27FC236}">
                <a16:creationId xmlns:a16="http://schemas.microsoft.com/office/drawing/2014/main" xmlns="" id="{F8751DE4-D98D-4965-8F90-1C39DE719A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63F6DF22-337B-4D57-9417-7EB13679F2DE}" type="slidenum">
              <a:rPr lang="en-US" altLang="en-US" sz="1200" smtClean="0">
                <a:latin typeface="Arial" panose="020B0604020202020204" pitchFamily="34" charset="0"/>
              </a:rPr>
              <a:pPr/>
              <a:t>17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xmlns="" id="{E821F8F6-FE12-477C-B846-A862A93773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1143000"/>
            <a:ext cx="6172200" cy="3086100"/>
          </a:xfrm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xmlns="" id="{3C4B1A69-EFBC-4228-ABBB-0CD415E9F7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xmlns="" id="{0243DDAE-5EEF-4B7E-984E-DF9E322275C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7A870A2E-50E6-4F1A-90B3-C9B341B392D8}" type="slidenum">
              <a:rPr lang="en-US" altLang="en-US" sz="1200" smtClean="0">
                <a:latin typeface="Arial" panose="020B0604020202020204" pitchFamily="34" charset="0"/>
              </a:rPr>
              <a:pPr/>
              <a:t>18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xmlns="" id="{26C2A9C5-D924-410A-B225-E911B21F86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1143000"/>
            <a:ext cx="6172200" cy="3086100"/>
          </a:xfrm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xmlns="" id="{64C3FDA8-4273-46FF-9DF5-2450FA8DA1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592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3866" y="1560942"/>
            <a:ext cx="11731468" cy="3011056"/>
          </a:xfrm>
        </p:spPr>
        <p:txBody>
          <a:bodyPr anchor="b">
            <a:normAutofit/>
          </a:bodyPr>
          <a:lstStyle>
            <a:lvl1pPr algn="ctr"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3866" y="4663441"/>
            <a:ext cx="11731468" cy="1645919"/>
          </a:xfrm>
        </p:spPr>
        <p:txBody>
          <a:bodyPr>
            <a:normAutofit/>
          </a:bodyPr>
          <a:lstStyle>
            <a:lvl1pPr marL="0" indent="0" algn="ctr">
              <a:buNone/>
              <a:defRPr sz="2640">
                <a:solidFill>
                  <a:schemeClr val="bg1">
                    <a:lumMod val="50000"/>
                  </a:schemeClr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669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592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3622" y="5147249"/>
            <a:ext cx="13991983" cy="973932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99404" y="837913"/>
            <a:ext cx="13260418" cy="3856963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3595" y="6130474"/>
            <a:ext cx="13992010" cy="818966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989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592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3595" y="731519"/>
            <a:ext cx="13992010" cy="4112694"/>
          </a:xfrm>
        </p:spPr>
        <p:txBody>
          <a:bodyPr anchor="ctr"/>
          <a:lstStyle>
            <a:lvl1pPr algn="ctr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3596" y="5045785"/>
            <a:ext cx="13992010" cy="1903656"/>
          </a:xfrm>
        </p:spPr>
        <p:txBody>
          <a:bodyPr anchor="ctr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07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592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2386" y="731520"/>
            <a:ext cx="12558715" cy="3591485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322870" y="4332038"/>
            <a:ext cx="11815604" cy="71374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3595" y="5247356"/>
            <a:ext cx="13992010" cy="170526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352009" y="904999"/>
            <a:ext cx="82296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4252703" y="3592294"/>
            <a:ext cx="82296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02755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592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3596" y="2566466"/>
            <a:ext cx="13992010" cy="3014202"/>
          </a:xfrm>
        </p:spPr>
        <p:txBody>
          <a:bodyPr anchor="b"/>
          <a:lstStyle>
            <a:lvl1pPr algn="ctr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3596" y="5594802"/>
            <a:ext cx="13992010" cy="1368773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1647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59200" cy="8229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233595" y="731520"/>
            <a:ext cx="13992010" cy="1926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233595" y="2840512"/>
            <a:ext cx="4453618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233595" y="3532027"/>
            <a:ext cx="4453618" cy="341741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10726" y="2840512"/>
            <a:ext cx="4443553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995820" y="3532027"/>
            <a:ext cx="4459524" cy="341741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763952" y="2840512"/>
            <a:ext cx="4461653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0763952" y="3532027"/>
            <a:ext cx="4461653" cy="341741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703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59200" cy="82296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233595" y="732927"/>
            <a:ext cx="13992010" cy="192470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233596" y="5045784"/>
            <a:ext cx="4450152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64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233596" y="2840512"/>
            <a:ext cx="4450152" cy="18288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233596" y="5737298"/>
            <a:ext cx="4450152" cy="1212142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7725" y="5045784"/>
            <a:ext cx="4457468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64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995820" y="2840512"/>
            <a:ext cx="4459525" cy="18288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995820" y="5737297"/>
            <a:ext cx="4459525" cy="1212143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0763953" y="5045784"/>
            <a:ext cx="4455919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64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0763952" y="2840512"/>
            <a:ext cx="4461653" cy="18288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0763784" y="5737294"/>
            <a:ext cx="4461822" cy="1212145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481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592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233596" y="2840512"/>
            <a:ext cx="13992010" cy="4108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3925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59200" cy="82296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78615" y="731522"/>
            <a:ext cx="3446990" cy="621791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233596" y="731522"/>
            <a:ext cx="10339277" cy="621791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4372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29566"/>
            <a:ext cx="14813280" cy="13716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920243"/>
            <a:ext cx="14813280" cy="5431156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8750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592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233595" y="2840511"/>
            <a:ext cx="13991165" cy="4108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501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592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3595" y="994276"/>
            <a:ext cx="13974865" cy="3284183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3595" y="4388949"/>
            <a:ext cx="13974865" cy="164182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342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59200" cy="82296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233597" y="742221"/>
            <a:ext cx="13992009" cy="19154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233595" y="2840511"/>
            <a:ext cx="6893135" cy="4108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8332470" y="2840511"/>
            <a:ext cx="6892290" cy="4108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750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59200" cy="82296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233597" y="742221"/>
            <a:ext cx="13992009" cy="19154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47543" y="2845222"/>
            <a:ext cx="6579190" cy="815993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312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1233596" y="3661215"/>
            <a:ext cx="6893136" cy="32882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635171" y="2845222"/>
            <a:ext cx="6590435" cy="815993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312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8332471" y="3661215"/>
            <a:ext cx="6892291" cy="32882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436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592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896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59200" cy="8229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824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592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3596" y="731520"/>
            <a:ext cx="5313179" cy="2427902"/>
          </a:xfrm>
        </p:spPr>
        <p:txBody>
          <a:bodyPr anchor="b"/>
          <a:lstStyle>
            <a:lvl1pPr algn="ctr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6855384" y="731521"/>
            <a:ext cx="8370220" cy="62179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3596" y="3159422"/>
            <a:ext cx="5313180" cy="3790018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56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4592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3596" y="731520"/>
            <a:ext cx="8012208" cy="2427905"/>
          </a:xfrm>
        </p:spPr>
        <p:txBody>
          <a:bodyPr anchor="b"/>
          <a:lstStyle>
            <a:lvl1pPr algn="ctr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023484" y="731521"/>
            <a:ext cx="4394733" cy="621792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3623" y="3159423"/>
            <a:ext cx="8012181" cy="3790016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960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6459204" cy="822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3597" y="742221"/>
            <a:ext cx="13992009" cy="1915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3596" y="2840512"/>
            <a:ext cx="13992010" cy="4108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6295" y="7059931"/>
            <a:ext cx="370332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33596" y="7059931"/>
            <a:ext cx="900839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193916" y="7059931"/>
            <a:ext cx="103169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309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</p:sldLayoutIdLst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432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Clr>
          <a:schemeClr val="tx1"/>
        </a:buClr>
        <a:buFont typeface="Arial" panose="020B0604020202020204" pitchFamily="34" charset="0"/>
        <a:buChar char="•"/>
        <a:defRPr sz="2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216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92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8.wdp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19.png"/><Relationship Id="rId7" Type="http://schemas.openxmlformats.org/officeDocument/2006/relationships/customXml" Target="../ink/ink8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5" Type="http://schemas.openxmlformats.org/officeDocument/2006/relationships/image" Target="../media/image21.png"/><Relationship Id="rId4" Type="http://schemas.microsoft.com/office/2007/relationships/hdphoto" Target="../media/hdphoto8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emf"/><Relationship Id="rId5" Type="http://schemas.openxmlformats.org/officeDocument/2006/relationships/customXml" Target="../ink/ink9.xml"/><Relationship Id="rId4" Type="http://schemas.microsoft.com/office/2007/relationships/hdphoto" Target="../media/hdphoto10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.xml"/><Relationship Id="rId5" Type="http://schemas.microsoft.com/office/2007/relationships/hdphoto" Target="../media/hdphoto11.wdp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3.wdp"/><Relationship Id="rId5" Type="http://schemas.openxmlformats.org/officeDocument/2006/relationships/image" Target="../media/image26.png"/><Relationship Id="rId10" Type="http://schemas.openxmlformats.org/officeDocument/2006/relationships/image" Target="../media/image33.emf"/><Relationship Id="rId4" Type="http://schemas.microsoft.com/office/2007/relationships/hdphoto" Target="../media/hdphoto12.wdp"/><Relationship Id="rId9" Type="http://schemas.openxmlformats.org/officeDocument/2006/relationships/customXml" Target="../ink/ink1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1.emf"/><Relationship Id="rId3" Type="http://schemas.openxmlformats.org/officeDocument/2006/relationships/image" Target="../media/image280.png"/><Relationship Id="rId7" Type="http://schemas.openxmlformats.org/officeDocument/2006/relationships/image" Target="../media/image310.png"/><Relationship Id="rId12" Type="http://schemas.openxmlformats.org/officeDocument/2006/relationships/customXml" Target="../ink/ink1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5.wdp"/><Relationship Id="rId11" Type="http://schemas.openxmlformats.org/officeDocument/2006/relationships/image" Target="../media/image36.emf"/><Relationship Id="rId5" Type="http://schemas.openxmlformats.org/officeDocument/2006/relationships/image" Target="../media/image28.png"/><Relationship Id="rId10" Type="http://schemas.openxmlformats.org/officeDocument/2006/relationships/customXml" Target="../ink/ink12.xml"/><Relationship Id="rId4" Type="http://schemas.openxmlformats.org/officeDocument/2006/relationships/image" Target="../media/image29.png"/><Relationship Id="rId9" Type="http://schemas.microsoft.com/office/2007/relationships/hdphoto" Target="../media/hdphoto16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10" Type="http://schemas.microsoft.com/office/2007/relationships/hdphoto" Target="../media/hdphoto5.wdp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34.png"/><Relationship Id="rId7" Type="http://schemas.openxmlformats.org/officeDocument/2006/relationships/customXml" Target="../ink/ink14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19.wdp"/><Relationship Id="rId5" Type="http://schemas.openxmlformats.org/officeDocument/2006/relationships/image" Target="../media/image35.png"/><Relationship Id="rId4" Type="http://schemas.microsoft.com/office/2007/relationships/hdphoto" Target="../media/hdphoto18.wdp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1.wdp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3.wdp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7" Type="http://schemas.openxmlformats.org/officeDocument/2006/relationships/image" Target="../media/image50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.xml"/><Relationship Id="rId5" Type="http://schemas.microsoft.com/office/2007/relationships/hdphoto" Target="../media/hdphoto25.wdp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3.emf"/><Relationship Id="rId4" Type="http://schemas.openxmlformats.org/officeDocument/2006/relationships/customXml" Target="../ink/ink18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5.emf"/><Relationship Id="rId4" Type="http://schemas.openxmlformats.org/officeDocument/2006/relationships/customXml" Target="../ink/ink19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8.emf"/><Relationship Id="rId5" Type="http://schemas.openxmlformats.org/officeDocument/2006/relationships/customXml" Target="../ink/ink20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6.wdp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29.wdp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21446" y="862968"/>
            <a:ext cx="10427971" cy="3011056"/>
          </a:xfrm>
        </p:spPr>
        <p:txBody>
          <a:bodyPr>
            <a:normAutofit/>
          </a:bodyPr>
          <a:lstStyle/>
          <a:p>
            <a:pPr algn="ctr" eaLnBrk="1" hangingPunct="1"/>
            <a:r>
              <a:rPr lang="en-US" altLang="en-US" sz="8640" dirty="0">
                <a:solidFill>
                  <a:srgbClr val="003300"/>
                </a:solidFill>
              </a:rPr>
              <a:t>Derivatives</a:t>
            </a:r>
          </a:p>
        </p:txBody>
      </p:sp>
      <p:pic>
        <p:nvPicPr>
          <p:cNvPr id="5" name="Picture 1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008" y="740980"/>
            <a:ext cx="2482216" cy="2548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EA2D970-3BA2-43E7-BC7B-DEE5B59EB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1894" y="167597"/>
            <a:ext cx="1645920" cy="1645920"/>
          </a:xfrm>
          <a:prstGeom prst="rect">
            <a:avLst/>
          </a:prstGeom>
        </p:spPr>
      </p:pic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1144991" y="5518277"/>
            <a:ext cx="7084612" cy="11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5654" tIns="57827" rIns="115654" bIns="57827"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sz="3360" b="1" dirty="0">
                <a:solidFill>
                  <a:srgbClr val="003300"/>
                </a:solidFill>
                <a:latin typeface="+mn-lt"/>
                <a:cs typeface="Arial" pitchFamily="34" charset="0"/>
              </a:rPr>
              <a:t>Calculus &amp; Analytical Geometry </a:t>
            </a:r>
            <a:r>
              <a:rPr lang="en-US" altLang="en-US" sz="3360" b="1" dirty="0">
                <a:solidFill>
                  <a:srgbClr val="003300"/>
                </a:solidFill>
                <a:latin typeface="+mn-lt"/>
                <a:cs typeface="Arial" pitchFamily="34" charset="0"/>
              </a:rPr>
              <a:t>MATH- 101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144988" y="6791178"/>
            <a:ext cx="4754880" cy="11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5654" tIns="57827" rIns="115654" bIns="57827">
            <a:spAutoFit/>
          </a:bodyPr>
          <a:lstStyle>
            <a:lvl1pPr>
              <a:defRPr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altLang="en-US" sz="3360" b="1" dirty="0">
                <a:solidFill>
                  <a:srgbClr val="003300"/>
                </a:solidFill>
                <a:latin typeface="+mn-lt"/>
                <a:cs typeface="Arial" pitchFamily="34" charset="0"/>
              </a:rPr>
              <a:t>Instructor: Dr. </a:t>
            </a:r>
            <a:r>
              <a:rPr lang="en-US" altLang="en-US" sz="3360" b="1" dirty="0" err="1">
                <a:solidFill>
                  <a:srgbClr val="003300"/>
                </a:solidFill>
                <a:latin typeface="+mn-lt"/>
                <a:cs typeface="Arial" pitchFamily="34" charset="0"/>
              </a:rPr>
              <a:t>Naila</a:t>
            </a:r>
            <a:r>
              <a:rPr lang="en-US" altLang="en-US" sz="3360" b="1" dirty="0">
                <a:solidFill>
                  <a:srgbClr val="003300"/>
                </a:solidFill>
                <a:latin typeface="+mn-lt"/>
                <a:cs typeface="Arial" pitchFamily="34" charset="0"/>
              </a:rPr>
              <a:t> Amir </a:t>
            </a:r>
            <a:r>
              <a:rPr lang="en-US" sz="3360" b="1" dirty="0">
                <a:solidFill>
                  <a:srgbClr val="003300"/>
                </a:solidFill>
                <a:latin typeface="+mn-lt"/>
                <a:cs typeface="Arial" pitchFamily="34" charset="0"/>
              </a:rPr>
              <a:t>(SEECS, NUST)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FF218AC-927E-4E56-B53C-27AD20E1FF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42357" y="3599379"/>
            <a:ext cx="1954530" cy="216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83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1347" y="131798"/>
            <a:ext cx="13167360" cy="746408"/>
          </a:xfrm>
        </p:spPr>
        <p:txBody>
          <a:bodyPr/>
          <a:lstStyle/>
          <a:p>
            <a:r>
              <a:rPr lang="en-US" b="1" dirty="0"/>
              <a:t>Examples: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2218" y="878206"/>
                <a:ext cx="13167360" cy="543115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360" cap="none" dirty="0"/>
                  <a:t>By using definition of derivative find the derivative of </a:t>
                </a:r>
                <a14:m>
                  <m:oMath xmlns:m="http://schemas.openxmlformats.org/officeDocument/2006/math">
                    <m:r>
                      <a:rPr lang="en-US" sz="3360" i="1" cap="none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3360" i="1" cap="none">
                            <a:latin typeface="Cambria Math"/>
                          </a:rPr>
                        </m:ctrlPr>
                      </m:dPr>
                      <m:e>
                        <m:r>
                          <a:rPr lang="en-US" sz="3360" i="1" cap="none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3360" i="1" cap="none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3360" i="1" cap="none">
                            <a:latin typeface="Cambria Math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3360" i="1" cap="none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360" cap="none">
                                <a:latin typeface="Cambria Math" panose="02040503050406030204" pitchFamily="18" charset="0"/>
                              </a:rPr>
                              <m:t>l</m:t>
                            </m:r>
                            <m:r>
                              <m:rPr>
                                <m:sty m:val="p"/>
                              </m:rPr>
                              <a:rPr lang="en-US" sz="3360" cap="none">
                                <a:latin typeface="Cambria Math"/>
                              </a:rPr>
                              <m:t>og</m:t>
                            </m:r>
                            <m:r>
                              <a:rPr lang="en-US" sz="3360" cap="none">
                                <a:latin typeface="Cambria Math"/>
                              </a:rPr>
                              <m:t> </m:t>
                            </m:r>
                          </m:e>
                          <m:sub>
                            <m:r>
                              <a:rPr lang="en-US" sz="3360" i="1" cap="none">
                                <a:latin typeface="Cambria Math"/>
                              </a:rPr>
                              <m:t>𝑎</m:t>
                            </m:r>
                          </m:sub>
                        </m:sSub>
                      </m:fName>
                      <m:e>
                        <m:r>
                          <a:rPr lang="en-US" sz="3360" i="1" cap="none">
                            <a:latin typeface="Cambria Math"/>
                          </a:rPr>
                          <m:t>𝑥</m:t>
                        </m:r>
                      </m:e>
                    </m:func>
                    <m:r>
                      <a:rPr lang="en-US" sz="3360" i="1" cap="none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360" cap="none" dirty="0"/>
              </a:p>
              <a:p>
                <a:pPr marL="0" indent="0">
                  <a:buNone/>
                </a:pPr>
                <a:r>
                  <a:rPr lang="en-US" sz="3360" cap="none" dirty="0">
                    <a:solidFill>
                      <a:srgbClr val="C00000"/>
                    </a:solidFill>
                  </a:rPr>
                  <a:t>Solution: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2218" y="878206"/>
                <a:ext cx="13167360" cy="5431156"/>
              </a:xfrm>
              <a:blipFill>
                <a:blip r:embed="rId2"/>
                <a:stretch>
                  <a:fillRect l="-1296" t="-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317960" y="1462320"/>
              <a:ext cx="15093360" cy="6574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8600" y="1452960"/>
                <a:ext cx="15112080" cy="659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618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848600" y="337320"/>
              <a:ext cx="14450400" cy="6349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39240" y="327960"/>
                <a:ext cx="14469120" cy="636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118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66200" y="321120"/>
              <a:ext cx="15977160" cy="7458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6840" y="311760"/>
                <a:ext cx="15995880" cy="747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80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xmlns="" id="{57E9C3BA-8766-41B2-9AC0-27DCC34161E8}"/>
              </a:ext>
            </a:extLst>
          </p:cNvPr>
          <p:cNvSpPr txBox="1">
            <a:spLocks noChangeArrowheads="1"/>
          </p:cNvSpPr>
          <p:nvPr/>
        </p:nvSpPr>
        <p:spPr>
          <a:xfrm>
            <a:off x="3092395" y="383074"/>
            <a:ext cx="10555549" cy="66484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altLang="en-US" sz="4320" b="1" dirty="0">
                <a:solidFill>
                  <a:schemeClr val="tx1"/>
                </a:solidFill>
                <a:latin typeface="Arial Unicode MS" panose="020B0604020202020204" pitchFamily="34" charset="-128"/>
              </a:rPr>
              <a:t>Geometric interpretation of the Derivative</a:t>
            </a:r>
          </a:p>
        </p:txBody>
      </p:sp>
      <p:pic>
        <p:nvPicPr>
          <p:cNvPr id="18436" name="Picture 3">
            <a:extLst>
              <a:ext uri="{FF2B5EF4-FFF2-40B4-BE49-F238E27FC236}">
                <a16:creationId xmlns:a16="http://schemas.microsoft.com/office/drawing/2014/main" xmlns="" id="{2BD6BACF-DF0F-4326-9127-73A53BCEF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11" y="1212322"/>
            <a:ext cx="10424160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5">
            <a:extLst>
              <a:ext uri="{FF2B5EF4-FFF2-40B4-BE49-F238E27FC236}">
                <a16:creationId xmlns:a16="http://schemas.microsoft.com/office/drawing/2014/main" xmlns="" id="{760F57F0-19B5-4E54-85B7-638B682F1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633" y="3291071"/>
            <a:ext cx="6217920" cy="4886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459" name="Object 67">
                <a:extLst>
                  <a:ext uri="{FF2B5EF4-FFF2-40B4-BE49-F238E27FC236}">
                    <a16:creationId xmlns:a16="http://schemas.microsoft.com/office/drawing/2014/main" xmlns="" id="{BF77EAB7-4F2D-49C1-89DB-C9D24D340B3B}"/>
                  </a:ext>
                </a:extLst>
              </p:cNvPr>
              <p:cNvSpPr txBox="1"/>
              <p:nvPr/>
            </p:nvSpPr>
            <p:spPr bwMode="auto">
              <a:xfrm>
                <a:off x="586156" y="4260891"/>
                <a:ext cx="8597135" cy="2087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0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So</m:t>
                      </m:r>
                      <m:r>
                        <m:rPr>
                          <m:nor/>
                        </m:rPr>
                        <a:rPr lang="en-US" sz="30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  <m:oMath xmlns:m="http://schemas.openxmlformats.org/officeDocument/2006/math">
                      <m:func>
                        <m:funcPr>
                          <m:ctrlPr>
                            <a:rPr lang="en-US" sz="30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0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0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r>
                            <a:rPr lang="en-US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  <m:d>
                        <m:dPr>
                          <m:begChr m:val="["/>
                          <m:endChr m:val="]"/>
                          <m:ctrlPr>
                            <a:rPr lang="en-US" sz="30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00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en-US"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30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3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3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d>
                      <m:r>
                        <a:rPr lang="en-US" sz="3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30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300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3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3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3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0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slope</m:t>
                    </m:r>
                    <m:r>
                      <m:rPr>
                        <m:nor/>
                      </m:rPr>
                      <a:rPr lang="en-US" sz="3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3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en-US" sz="3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3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en-US" sz="3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3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tangent</m:t>
                    </m:r>
                    <m:r>
                      <m:rPr>
                        <m:nor/>
                      </m:rPr>
                      <a:rPr lang="en-US" sz="3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3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line</m:t>
                    </m:r>
                    <m:r>
                      <m:rPr>
                        <m:nor/>
                      </m:rPr>
                      <a:rPr lang="en-US" sz="3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3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US" sz="3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3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the</m:t>
                    </m:r>
                    <m:r>
                      <m:rPr>
                        <m:nor/>
                      </m:rPr>
                      <a:rPr lang="en-US" sz="3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3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curve</m:t>
                    </m:r>
                    <m:r>
                      <m:rPr>
                        <m:nor/>
                      </m:rPr>
                      <a:rPr lang="en-US" sz="3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3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at</m:t>
                    </m:r>
                    <m:r>
                      <m:rPr>
                        <m:nor/>
                      </m:rPr>
                      <a:rPr lang="en-US" sz="3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0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000" dirty="0"/>
              </a:p>
            </p:txBody>
          </p:sp>
        </mc:Choice>
        <mc:Fallback xmlns="">
          <p:sp>
            <p:nvSpPr>
              <p:cNvPr id="19459" name="Object 67">
                <a:extLst>
                  <a:ext uri="{FF2B5EF4-FFF2-40B4-BE49-F238E27FC236}">
                    <a16:creationId xmlns:a16="http://schemas.microsoft.com/office/drawing/2014/main" id="{BF77EAB7-4F2D-49C1-89DB-C9D24D340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6156" y="4260891"/>
                <a:ext cx="8597135" cy="2087880"/>
              </a:xfrm>
              <a:prstGeom prst="rect">
                <a:avLst/>
              </a:prstGeom>
              <a:blipFill>
                <a:blip r:embed="rId2"/>
                <a:stretch>
                  <a:fillRect b="-371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5">
            <a:extLst>
              <a:ext uri="{FF2B5EF4-FFF2-40B4-BE49-F238E27FC236}">
                <a16:creationId xmlns:a16="http://schemas.microsoft.com/office/drawing/2014/main" xmlns="" id="{CC17A65D-D0E7-48BD-8B89-DE7392A7F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8023" y="3463902"/>
            <a:ext cx="5671056" cy="4456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72780B7-7DEB-4E4D-A8C4-D4F5F8B923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2443" y="208240"/>
            <a:ext cx="10355580" cy="37604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6766920" y="3970080"/>
              <a:ext cx="3841920" cy="3745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57560" y="3960720"/>
                <a:ext cx="3860640" cy="3764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B1D3C35-E19B-4813-8390-631F4C1F4976}"/>
              </a:ext>
            </a:extLst>
          </p:cNvPr>
          <p:cNvSpPr txBox="1"/>
          <p:nvPr/>
        </p:nvSpPr>
        <p:spPr>
          <a:xfrm>
            <a:off x="6443856" y="189670"/>
            <a:ext cx="3017520" cy="7571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4320" b="1" dirty="0">
                <a:latin typeface="+mj-lt"/>
                <a:ea typeface="ＭＳ Ｐゴシック" charset="-128"/>
              </a:rPr>
              <a:t>Examples</a:t>
            </a:r>
            <a:endParaRPr lang="en-US" sz="2800" b="1" dirty="0">
              <a:latin typeface="+mj-lt"/>
              <a:ea typeface="ＭＳ Ｐゴシック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716CA47-C6AD-4EBB-AF42-76DDE2C765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83981" y="1188723"/>
            <a:ext cx="11944515" cy="64895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2716560" y="803520"/>
              <a:ext cx="12682080" cy="7008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07200" y="794160"/>
                <a:ext cx="12700800" cy="7027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>
            <a:extLst>
              <a:ext uri="{FF2B5EF4-FFF2-40B4-BE49-F238E27FC236}">
                <a16:creationId xmlns:a16="http://schemas.microsoft.com/office/drawing/2014/main" xmlns="" id="{087FBBD1-A8D3-4669-A5EC-0CEF5A6E5D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696" y="407800"/>
            <a:ext cx="10401300" cy="1188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4320" b="1" dirty="0">
                <a:ea typeface="ＭＳ Ｐゴシック" charset="0"/>
                <a:cs typeface="ＭＳ Ｐゴシック" charset="0"/>
              </a:rPr>
              <a:t>Alternate Form of the Derivative</a:t>
            </a:r>
          </a:p>
          <a:p>
            <a:pPr>
              <a:defRPr/>
            </a:pPr>
            <a:r>
              <a:rPr lang="en-US" sz="2800" b="1" dirty="0">
                <a:ea typeface="ＭＳ Ｐゴシック" charset="0"/>
                <a:cs typeface="ＭＳ Ｐゴシック" charset="0"/>
              </a:rPr>
              <a:t>(can only be used when finding the derivative at a specific point!!)</a:t>
            </a:r>
          </a:p>
        </p:txBody>
      </p:sp>
      <p:sp>
        <p:nvSpPr>
          <p:cNvPr id="13315" name="Text Box 3">
            <a:extLst>
              <a:ext uri="{FF2B5EF4-FFF2-40B4-BE49-F238E27FC236}">
                <a16:creationId xmlns:a16="http://schemas.microsoft.com/office/drawing/2014/main" xmlns="" id="{5D421345-4B4A-4762-B840-36047B3642B0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3437558" y="1666383"/>
            <a:ext cx="6865649" cy="553998"/>
          </a:xfrm>
          <a:prstGeom prst="rect">
            <a:avLst/>
          </a:prstGeom>
          <a:blipFill rotWithShape="1">
            <a:blip r:embed="rId3"/>
            <a:stretch>
              <a:fillRect l="-1706" t="-10526" r="-320" b="-28947"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 sz="2800" dirty="0">
                <a:noFill/>
              </a:rPr>
              <a:t> </a:t>
            </a:r>
          </a:p>
        </p:txBody>
      </p:sp>
      <p:pic>
        <p:nvPicPr>
          <p:cNvPr id="22647" name="Picture 119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220377"/>
            <a:ext cx="8595360" cy="5806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6140160" y="1366200"/>
              <a:ext cx="9708480" cy="2443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30800" y="1356840"/>
                <a:ext cx="9727200" cy="2462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>
            <a:extLst>
              <a:ext uri="{FF2B5EF4-FFF2-40B4-BE49-F238E27FC236}">
                <a16:creationId xmlns:a16="http://schemas.microsoft.com/office/drawing/2014/main" xmlns="" id="{B37288EF-44C3-45F7-9E4B-2BDDDD6151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3720" y="238162"/>
            <a:ext cx="11210826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defRPr/>
            </a:pPr>
            <a:r>
              <a:rPr lang="en-US" altLang="en-US" sz="3840" b="1" dirty="0"/>
              <a:t>Differentiable on an Interval; One-Sided Derivatives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CE98996-E69D-4DB9-BBEC-85F0A5C5E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8865" y="1034293"/>
            <a:ext cx="10229850" cy="37719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C72EE07E-DFDB-4E07-A245-653828EBD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624" y="3869778"/>
            <a:ext cx="5760720" cy="4244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D63B881-B8B1-4C49-994C-CC98B5EA94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83430" y="2815161"/>
            <a:ext cx="5760720" cy="14287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/>
              <p14:cNvContentPartPr/>
              <p14:nvPr/>
            </p14:nvContentPartPr>
            <p14:xfrm>
              <a:off x="2571840" y="1446480"/>
              <a:ext cx="12601800" cy="6076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62480" y="1437120"/>
                <a:ext cx="12620520" cy="6094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1" name="Text Box 5">
            <a:extLst>
              <a:ext uri="{FF2B5EF4-FFF2-40B4-BE49-F238E27FC236}">
                <a16:creationId xmlns:a16="http://schemas.microsoft.com/office/drawing/2014/main" xmlns="" id="{27FCE8F7-1E98-4A1A-A5B0-137D62864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1342" y="346021"/>
            <a:ext cx="2084225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840" b="1" dirty="0">
                <a:ea typeface="ＭＳ Ｐゴシック" charset="0"/>
                <a:cs typeface="ＭＳ Ｐゴシック" charset="0"/>
              </a:rPr>
              <a:t>Example:</a:t>
            </a:r>
            <a:endParaRPr lang="en-US" sz="2800" b="1" dirty="0">
              <a:ea typeface="ＭＳ Ｐゴシック" charset="0"/>
              <a:cs typeface="ＭＳ Ｐゴシック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43" name="Text Box 7">
                <a:extLst>
                  <a:ext uri="{FF2B5EF4-FFF2-40B4-BE49-F238E27FC236}">
                    <a16:creationId xmlns:a16="http://schemas.microsoft.com/office/drawing/2014/main" xmlns="" id="{365B375B-3EAC-4450-A814-3E28E40323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76517" y="2915506"/>
                <a:ext cx="8635930" cy="10156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eaLnBrk="1" hangingPunct="1">
                  <a:defRPr/>
                </a:pPr>
                <a14:m>
                  <m:oMath xmlns:m="http://schemas.openxmlformats.org/officeDocument/2006/math">
                    <m:r>
                      <a:rPr lang="en-US" sz="300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3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3000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3000" i="1">
                        <a:latin typeface="Cambria Math"/>
                      </a:rPr>
                      <m:t>=|</m:t>
                    </m:r>
                    <m:r>
                      <a:rPr lang="en-US" sz="3000" i="1">
                        <a:latin typeface="Cambria Math"/>
                      </a:rPr>
                      <m:t>𝑥</m:t>
                    </m:r>
                    <m:r>
                      <a:rPr lang="en-US" sz="3000" i="1">
                        <a:latin typeface="Cambria Math"/>
                      </a:rPr>
                      <m:t>|</m:t>
                    </m:r>
                  </m:oMath>
                </a14:m>
                <a:r>
                  <a:rPr lang="en-US" sz="3000" dirty="0">
                    <a:latin typeface="Calibri" pitchFamily="34" charset="0"/>
                    <a:cs typeface="Calibri" pitchFamily="34" charset="0"/>
                  </a:rPr>
                  <a:t> is continuous at </a:t>
                </a:r>
                <a14:m>
                  <m:oMath xmlns:m="http://schemas.openxmlformats.org/officeDocument/2006/math">
                    <m:r>
                      <a:rPr lang="en-US" sz="3000" i="1" dirty="0">
                        <a:latin typeface="Cambria Math"/>
                      </a:rPr>
                      <m:t>𝑥</m:t>
                    </m:r>
                    <m:r>
                      <a:rPr lang="en-US" sz="3000" i="1" dirty="0">
                        <a:latin typeface="Cambria Math"/>
                      </a:rPr>
                      <m:t> = 0 </m:t>
                    </m:r>
                  </m:oMath>
                </a14:m>
                <a:r>
                  <a:rPr lang="en-US" sz="3000" dirty="0">
                    <a:latin typeface="Calibri" pitchFamily="34" charset="0"/>
                    <a:cs typeface="Calibri" pitchFamily="34" charset="0"/>
                  </a:rPr>
                  <a:t>but let’</a:t>
                </a:r>
                <a:r>
                  <a:rPr lang="en-US" altLang="ja-JP" sz="3000" dirty="0">
                    <a:latin typeface="Calibri" pitchFamily="34" charset="0"/>
                    <a:cs typeface="Calibri" pitchFamily="34" charset="0"/>
                  </a:rPr>
                  <a:t>s </a:t>
                </a:r>
                <a:r>
                  <a:rPr lang="en-US" sz="3000" dirty="0">
                    <a:latin typeface="Calibri" pitchFamily="34" charset="0"/>
                    <a:cs typeface="Calibri" pitchFamily="34" charset="0"/>
                  </a:rPr>
                  <a:t>look at the following</a:t>
                </a:r>
                <a:r>
                  <a:rPr lang="en-US" altLang="ja-JP" sz="3000" dirty="0">
                    <a:latin typeface="Calibri" pitchFamily="34" charset="0"/>
                    <a:cs typeface="Calibri" pitchFamily="34" charset="0"/>
                  </a:rPr>
                  <a:t> one sided limits.</a:t>
                </a:r>
                <a:endParaRPr lang="en-US" sz="3000" dirty="0">
                  <a:latin typeface="Calibri" pitchFamily="34" charset="0"/>
                  <a:cs typeface="Calibri" pitchFamily="34" charset="0"/>
                </a:endParaRPr>
              </a:p>
            </p:txBody>
          </p:sp>
        </mc:Choice>
        <mc:Fallback xmlns="">
          <p:sp>
            <p:nvSpPr>
              <p:cNvPr id="14343" name="Text Box 7">
                <a:extLst>
                  <a:ext uri="{FF2B5EF4-FFF2-40B4-BE49-F238E27FC236}">
                    <a16:creationId xmlns:a16="http://schemas.microsoft.com/office/drawing/2014/main" id="{365B375B-3EAC-4450-A814-3E28E4032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76517" y="2915506"/>
                <a:ext cx="8635930" cy="1015663"/>
              </a:xfrm>
              <a:prstGeom prst="rect">
                <a:avLst/>
              </a:prstGeom>
              <a:blipFill>
                <a:blip r:embed="rId3"/>
                <a:stretch>
                  <a:fillRect l="-1695" t="-7186" b="-1796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44" name="Object 8">
                <a:extLst>
                  <a:ext uri="{FF2B5EF4-FFF2-40B4-BE49-F238E27FC236}">
                    <a16:creationId xmlns:a16="http://schemas.microsoft.com/office/drawing/2014/main" xmlns="" id="{24466A31-AD43-4D62-9C5F-2B37E1C54CEC}"/>
                  </a:ext>
                </a:extLst>
              </p:cNvPr>
              <p:cNvSpPr txBox="1"/>
              <p:nvPr/>
            </p:nvSpPr>
            <p:spPr bwMode="auto">
              <a:xfrm>
                <a:off x="1600798" y="4575241"/>
                <a:ext cx="12076140" cy="10553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52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52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52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52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52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US" sz="252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52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sz="252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52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52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52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(0+</m:t>
                              </m:r>
                              <m:r>
                                <a:rPr lang="en-US" sz="252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52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en-US" sz="252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52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num>
                            <m:den>
                              <m:r>
                                <a:rPr lang="en-US" sz="252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  <m:r>
                        <a:rPr lang="en-US" sz="252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52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52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52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52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52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US" sz="252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52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sz="252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52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52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52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0+</m:t>
                                  </m:r>
                                  <m:r>
                                    <a:rPr lang="en-US" sz="252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sz="252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−|0|</m:t>
                              </m:r>
                            </m:num>
                            <m:den>
                              <m:r>
                                <a:rPr lang="en-US" sz="252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  <m:r>
                        <a:rPr lang="en-US" sz="252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52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52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52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52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52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US" sz="252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52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sz="252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52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52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52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52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  <m:r>
                        <a:rPr lang="en-US" sz="252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52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52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52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52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52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US" sz="252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52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sz="252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52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52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52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52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  <m:r>
                        <a:rPr lang="en-US" sz="252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=−1.</m:t>
                      </m:r>
                    </m:oMath>
                  </m:oMathPara>
                </a14:m>
                <a:endParaRPr lang="en-US" sz="2520" dirty="0"/>
              </a:p>
            </p:txBody>
          </p:sp>
        </mc:Choice>
        <mc:Fallback xmlns="">
          <p:sp>
            <p:nvSpPr>
              <p:cNvPr id="14344" name="Object 8">
                <a:extLst>
                  <a:ext uri="{FF2B5EF4-FFF2-40B4-BE49-F238E27FC236}">
                    <a16:creationId xmlns:a16="http://schemas.microsoft.com/office/drawing/2014/main" id="{24466A31-AD43-4D62-9C5F-2B37E1C54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00798" y="4575241"/>
                <a:ext cx="12076140" cy="10553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02861D56-E1A6-4935-8ED4-95D1C381CDBB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200400" y="976317"/>
            <a:ext cx="10241280" cy="997196"/>
          </a:xfrm>
          <a:prstGeom prst="rect">
            <a:avLst/>
          </a:prstGeom>
          <a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saturation sat="400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</a:extLst>
            </a:blip>
            <a:stretch>
              <a:fillRect l="-1143" t="-5839" b="-15328"/>
            </a:stretch>
          </a:blipFill>
        </p:spPr>
        <p:txBody>
          <a:bodyPr/>
          <a:lstStyle/>
          <a:p>
            <a:pPr>
              <a:defRPr/>
            </a:pPr>
            <a:r>
              <a:rPr lang="en-US" sz="2800">
                <a:noFill/>
              </a:rPr>
              <a:t> </a:t>
            </a:r>
          </a:p>
        </p:txBody>
      </p:sp>
      <p:sp>
        <p:nvSpPr>
          <p:cNvPr id="19" name="Text Box 5">
            <a:extLst>
              <a:ext uri="{FF2B5EF4-FFF2-40B4-BE49-F238E27FC236}">
                <a16:creationId xmlns:a16="http://schemas.microsoft.com/office/drawing/2014/main" xmlns="" id="{30D9A0D1-04AA-490D-84A8-881C7999F8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6520" y="2025866"/>
            <a:ext cx="1976823" cy="68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840" b="1" dirty="0">
                <a:ea typeface="ＭＳ Ｐゴシック" charset="0"/>
                <a:cs typeface="ＭＳ Ｐゴシック" charset="0"/>
              </a:rPr>
              <a:t>Solution:</a:t>
            </a:r>
            <a:endParaRPr lang="en-US" sz="2800" b="1" dirty="0">
              <a:ea typeface="ＭＳ Ｐゴシック" charset="0"/>
              <a:cs typeface="ＭＳ Ｐゴシック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2">
                <a:extLst>
                  <a:ext uri="{FF2B5EF4-FFF2-40B4-BE49-F238E27FC236}">
                    <a16:creationId xmlns:a16="http://schemas.microsoft.com/office/drawing/2014/main" xmlns="" id="{DC60AEEE-2D7D-4DC2-A8B7-DA46AD38A808}"/>
                  </a:ext>
                </a:extLst>
              </p:cNvPr>
              <p:cNvSpPr txBox="1"/>
              <p:nvPr/>
            </p:nvSpPr>
            <p:spPr bwMode="auto">
              <a:xfrm>
                <a:off x="1600801" y="5865929"/>
                <a:ext cx="11966850" cy="10553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52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52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52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52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52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US" sz="252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52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sz="252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52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52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52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(0+</m:t>
                              </m:r>
                              <m:r>
                                <a:rPr lang="en-US" sz="252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52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en-US" sz="252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52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</m:num>
                            <m:den>
                              <m:r>
                                <a:rPr lang="en-US" sz="252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  <m:r>
                        <a:rPr lang="en-US" sz="252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52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52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52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52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52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US" sz="252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52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sz="252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52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52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52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0+</m:t>
                                  </m:r>
                                  <m:r>
                                    <a:rPr lang="en-US" sz="252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lang="en-US" sz="252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−|0|</m:t>
                              </m:r>
                            </m:num>
                            <m:den>
                              <m:r>
                                <a:rPr lang="en-US" sz="252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  <m:r>
                        <a:rPr lang="en-US" sz="252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52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52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52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52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52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US" sz="252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52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sz="252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52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52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52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52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  <m:r>
                        <a:rPr lang="en-US" sz="252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520" i="1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52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52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52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52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US" sz="252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52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sz="252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520" i="1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52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en-US" sz="252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</m:e>
                      </m:func>
                      <m:r>
                        <a:rPr lang="en-US" sz="252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=1.</m:t>
                      </m:r>
                    </m:oMath>
                  </m:oMathPara>
                </a14:m>
                <a:endParaRPr lang="en-US" sz="2520" dirty="0"/>
              </a:p>
            </p:txBody>
          </p:sp>
        </mc:Choice>
        <mc:Fallback xmlns="">
          <p:sp>
            <p:nvSpPr>
              <p:cNvPr id="3" name="Object 2">
                <a:extLst>
                  <a:ext uri="{FF2B5EF4-FFF2-40B4-BE49-F238E27FC236}">
                    <a16:creationId xmlns:a16="http://schemas.microsoft.com/office/drawing/2014/main" id="{DC60AEEE-2D7D-4DC2-A8B7-DA46AD38A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00801" y="5865929"/>
                <a:ext cx="11966850" cy="10553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633" name="Picture 17">
            <a:extLst>
              <a:ext uri="{FF2B5EF4-FFF2-40B4-BE49-F238E27FC236}">
                <a16:creationId xmlns:a16="http://schemas.microsoft.com/office/drawing/2014/main" xmlns="" id="{0D683B2C-9BA4-4D21-9952-26538944F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40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9161" y="2415554"/>
            <a:ext cx="4272210" cy="2848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/>
              <p14:cNvContentPartPr/>
              <p14:nvPr/>
            </p14:nvContentPartPr>
            <p14:xfrm>
              <a:off x="6927480" y="1944720"/>
              <a:ext cx="8969400" cy="4613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18120" y="1935360"/>
                <a:ext cx="8988120" cy="46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" name="Ink 4"/>
              <p14:cNvContentPartPr/>
              <p14:nvPr/>
            </p14:nvContentPartPr>
            <p14:xfrm rot="248179">
              <a:off x="11719161" y="346021"/>
              <a:ext cx="4388400" cy="18165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 rot="248179">
                <a:off x="11709801" y="336661"/>
                <a:ext cx="4407120" cy="1835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1" grpId="0" autoUpdateAnimBg="0"/>
      <p:bldP spid="14343" grpId="0" autoUpdateAnimBg="0"/>
      <p:bldP spid="19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2">
            <a:extLst>
              <a:ext uri="{FF2B5EF4-FFF2-40B4-BE49-F238E27FC236}">
                <a16:creationId xmlns:a16="http://schemas.microsoft.com/office/drawing/2014/main" xmlns="" id="{9D0D31F0-91A4-4C26-B84C-DE1A850EE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034" y="2014844"/>
            <a:ext cx="8756933" cy="5886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A6046D8-3877-432C-9F33-31DFF2A60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017" y="328344"/>
            <a:ext cx="9361170" cy="1440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3">
            <a:extLst>
              <a:ext uri="{FF2B5EF4-FFF2-40B4-BE49-F238E27FC236}">
                <a16:creationId xmlns:a16="http://schemas.microsoft.com/office/drawing/2014/main" xmlns="" id="{40BB1ABC-7E47-4196-A4D2-C9B0DEE1E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846" y="2546498"/>
            <a:ext cx="3589908" cy="3384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6">
            <a:extLst>
              <a:ext uri="{FF2B5EF4-FFF2-40B4-BE49-F238E27FC236}">
                <a16:creationId xmlns:a16="http://schemas.microsoft.com/office/drawing/2014/main" xmlns="" id="{27DEC803-BB69-4F6A-9F61-36DDF31A5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359" y="4618583"/>
            <a:ext cx="3451194" cy="333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7">
            <a:extLst>
              <a:ext uri="{FF2B5EF4-FFF2-40B4-BE49-F238E27FC236}">
                <a16:creationId xmlns:a16="http://schemas.microsoft.com/office/drawing/2014/main" xmlns="" id="{50A261BC-AA87-4875-8D34-DFB37774D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25" y="1267399"/>
            <a:ext cx="3479519" cy="3511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400" name="Picture 8">
            <a:extLst>
              <a:ext uri="{FF2B5EF4-FFF2-40B4-BE49-F238E27FC236}">
                <a16:creationId xmlns:a16="http://schemas.microsoft.com/office/drawing/2014/main" xmlns="" id="{774B0516-0921-455C-B53A-2A56A3BC9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257" y="5291978"/>
            <a:ext cx="4318987" cy="266330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90" name="Rectangle 2">
            <a:extLst>
              <a:ext uri="{FF2B5EF4-FFF2-40B4-BE49-F238E27FC236}">
                <a16:creationId xmlns:a16="http://schemas.microsoft.com/office/drawing/2014/main" xmlns="" id="{3259A8A0-A430-4AB6-8D29-E9AA2E1997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0299" y="274320"/>
            <a:ext cx="9694546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6480" b="1" dirty="0">
                <a:solidFill>
                  <a:schemeClr val="tx2"/>
                </a:solidFill>
              </a:rPr>
              <a:t>Derivative</a:t>
            </a:r>
          </a:p>
        </p:txBody>
      </p:sp>
      <p:pic>
        <p:nvPicPr>
          <p:cNvPr id="16391" name="Picture 1">
            <a:extLst>
              <a:ext uri="{FF2B5EF4-FFF2-40B4-BE49-F238E27FC236}">
                <a16:creationId xmlns:a16="http://schemas.microsoft.com/office/drawing/2014/main" xmlns="" id="{1C828FCD-DCD8-482C-8835-F9857ABE2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867" y="373876"/>
            <a:ext cx="4963280" cy="374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>
            <a:extLst>
              <a:ext uri="{FF2B5EF4-FFF2-40B4-BE49-F238E27FC236}">
                <a16:creationId xmlns:a16="http://schemas.microsoft.com/office/drawing/2014/main" xmlns="" id="{019B1E65-FA14-43D7-8160-D515E5F40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4548" y="424839"/>
            <a:ext cx="9966960" cy="142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4320" b="1" dirty="0">
                <a:cs typeface="Times New Roman" panose="02020603050405020304" pitchFamily="18" charset="0"/>
              </a:rPr>
              <a:t>When Does a Function </a:t>
            </a:r>
            <a:r>
              <a:rPr lang="en-US" altLang="en-US" sz="4320" b="1" i="1" dirty="0">
                <a:cs typeface="Times New Roman" panose="02020603050405020304" pitchFamily="18" charset="0"/>
              </a:rPr>
              <a:t>Not </a:t>
            </a:r>
            <a:r>
              <a:rPr lang="en-US" altLang="en-US" sz="4320" b="1" dirty="0">
                <a:cs typeface="Times New Roman" panose="02020603050405020304" pitchFamily="18" charset="0"/>
              </a:rPr>
              <a:t>Have a Derivative at a Point?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700" name="Text Box 2">
                <a:extLst>
                  <a:ext uri="{FF2B5EF4-FFF2-40B4-BE49-F238E27FC236}">
                    <a16:creationId xmlns:a16="http://schemas.microsoft.com/office/drawing/2014/main" xmlns="" id="{139EBF03-FCAC-466B-8D09-C52BB17E1B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5150" y="1944211"/>
                <a:ext cx="12954296" cy="5749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457200" indent="-4572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US" altLang="en-US" sz="3360" dirty="0">
                    <a:cs typeface="Times New Roman" pitchFamily="18" charset="0"/>
                  </a:rPr>
                  <a:t>A function is </a:t>
                </a:r>
                <a:r>
                  <a:rPr lang="en-US" altLang="en-US" sz="3360" u="sng" dirty="0">
                    <a:cs typeface="Times New Roman" pitchFamily="18" charset="0"/>
                  </a:rPr>
                  <a:t>differentiable</a:t>
                </a:r>
                <a:r>
                  <a:rPr lang="en-US" altLang="en-US" sz="3360" dirty="0">
                    <a:cs typeface="Times New Roman" pitchFamily="18" charset="0"/>
                  </a:rPr>
                  <a:t> if it has a derivative everywhere in its domain.  It must be </a:t>
                </a:r>
                <a:r>
                  <a:rPr lang="en-US" altLang="en-US" sz="3360" u="sng" dirty="0">
                    <a:cs typeface="Times New Roman" pitchFamily="18" charset="0"/>
                  </a:rPr>
                  <a:t>continuous</a:t>
                </a:r>
                <a:r>
                  <a:rPr lang="en-US" altLang="en-US" sz="3360" dirty="0">
                    <a:cs typeface="Times New Roman" pitchFamily="18" charset="0"/>
                  </a:rPr>
                  <a:t> and </a:t>
                </a:r>
                <a:r>
                  <a:rPr lang="en-US" altLang="en-US" sz="3360" u="sng" dirty="0">
                    <a:cs typeface="Times New Roman" pitchFamily="18" charset="0"/>
                  </a:rPr>
                  <a:t>smooth</a:t>
                </a:r>
                <a:r>
                  <a:rPr lang="en-US" altLang="en-US" sz="3360" dirty="0">
                    <a:cs typeface="Times New Roman" pitchFamily="18" charset="0"/>
                  </a:rPr>
                  <a:t>.  Functions on closed intervals must have one-sided derivatives defined at the end points.</a:t>
                </a:r>
              </a:p>
              <a:p>
                <a:pPr algn="just">
                  <a:buFont typeface="Arial" panose="020B0604020202020204" pitchFamily="34" charset="0"/>
                  <a:buChar char="•"/>
                </a:pPr>
                <a:endParaRPr lang="en-US" altLang="en-US" sz="3360" dirty="0">
                  <a:cs typeface="Times New Roman" pitchFamily="18" charset="0"/>
                </a:endParaRPr>
              </a:p>
              <a:p>
                <a:pPr algn="just">
                  <a:buFont typeface="Arial" panose="020B0604020202020204" pitchFamily="34" charset="0"/>
                  <a:buChar char="•"/>
                </a:pPr>
                <a:r>
                  <a:rPr lang="en-US" sz="3360" dirty="0">
                    <a:cs typeface="Times New Roman" pitchFamily="18" charset="0"/>
                  </a:rPr>
                  <a:t>A function will not have a derivative at point </a:t>
                </a:r>
                <a14:m>
                  <m:oMath xmlns:m="http://schemas.openxmlformats.org/officeDocument/2006/math">
                    <m:r>
                      <a:rPr lang="en-US" sz="3360" i="1" dirty="0">
                        <a:latin typeface="Cambria Math"/>
                        <a:cs typeface="Times New Roman" pitchFamily="18" charset="0"/>
                      </a:rPr>
                      <m:t>𝑃</m:t>
                    </m:r>
                    <m:r>
                      <a:rPr lang="en-US" sz="3360" i="1" dirty="0">
                        <a:latin typeface="Cambria Math"/>
                        <a:cs typeface="Times New Roman" pitchFamily="18" charset="0"/>
                      </a:rPr>
                      <m:t>(</m:t>
                    </m:r>
                    <m:r>
                      <a:rPr lang="en-US" sz="3360" i="1" dirty="0">
                        <a:latin typeface="Cambria Math"/>
                        <a:cs typeface="Times New Roman" pitchFamily="18" charset="0"/>
                      </a:rPr>
                      <m:t>𝑎</m:t>
                    </m:r>
                    <m:r>
                      <a:rPr lang="en-US" sz="3360" i="1" dirty="0">
                        <a:latin typeface="Cambria Math"/>
                        <a:cs typeface="Times New Roman" pitchFamily="18" charset="0"/>
                      </a:rPr>
                      <m:t> , </m:t>
                    </m:r>
                    <m:r>
                      <a:rPr lang="en-US" sz="3360" i="1" dirty="0">
                        <a:latin typeface="Cambria Math"/>
                        <a:cs typeface="Times New Roman" pitchFamily="18" charset="0"/>
                      </a:rPr>
                      <m:t>𝑓</m:t>
                    </m:r>
                    <m:r>
                      <a:rPr lang="en-US" sz="3360" i="1" dirty="0">
                        <a:latin typeface="Cambria Math"/>
                        <a:cs typeface="Times New Roman" pitchFamily="18" charset="0"/>
                      </a:rPr>
                      <m:t>(</m:t>
                    </m:r>
                    <m:r>
                      <a:rPr lang="en-US" sz="3360" i="1" dirty="0">
                        <a:latin typeface="Cambria Math"/>
                        <a:cs typeface="Times New Roman" pitchFamily="18" charset="0"/>
                      </a:rPr>
                      <m:t>𝑎</m:t>
                    </m:r>
                    <m:r>
                      <a:rPr lang="en-US" sz="3360" i="1" dirty="0">
                        <a:latin typeface="Cambria Math"/>
                        <a:cs typeface="Times New Roman" pitchFamily="18" charset="0"/>
                      </a:rPr>
                      <m:t>)) </m:t>
                    </m:r>
                  </m:oMath>
                </a14:m>
                <a:r>
                  <a:rPr lang="en-US" sz="3360" dirty="0">
                    <a:cs typeface="Times New Roman" pitchFamily="18" charset="0"/>
                  </a:rPr>
                  <a:t>when the slopes of the secant lines,</a:t>
                </a:r>
              </a:p>
              <a:p>
                <a:pPr marL="0" indent="0" algn="just"/>
                <a:r>
                  <a:rPr lang="en-US" sz="3360" dirty="0">
                    <a:cs typeface="Times New Roman" pitchFamily="18" charset="0"/>
                  </a:rPr>
                  <a:t/>
                </a:r>
                <a:br>
                  <a:rPr lang="en-US" sz="3360" dirty="0">
                    <a:cs typeface="Times New Roman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360" i="1">
                              <a:latin typeface="Cambria Math"/>
                              <a:cs typeface="Times New Roman" pitchFamily="18" charset="0"/>
                            </a:rPr>
                          </m:ctrlPr>
                        </m:fPr>
                        <m:num>
                          <m:r>
                            <a:rPr lang="en-US" sz="3360" i="1">
                              <a:latin typeface="Cambria Math"/>
                              <a:cs typeface="Times New Roman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3360" i="1">
                                  <a:latin typeface="Cambria Math"/>
                                  <a:cs typeface="Times New Roman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360" i="1">
                                  <a:latin typeface="Cambria Math"/>
                                  <a:cs typeface="Times New Roman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3360" i="1">
                              <a:latin typeface="Cambria Math"/>
                              <a:cs typeface="Times New Roman" pitchFamily="18" charset="0"/>
                            </a:rPr>
                            <m:t>−</m:t>
                          </m:r>
                          <m:r>
                            <a:rPr lang="en-US" sz="3360" i="1">
                              <a:latin typeface="Cambria Math"/>
                              <a:cs typeface="Times New Roman" pitchFamily="18" charset="0"/>
                            </a:rPr>
                            <m:t>𝑓</m:t>
                          </m:r>
                          <m:r>
                            <a:rPr lang="en-US" sz="3360" i="1">
                              <a:latin typeface="Cambria Math"/>
                              <a:cs typeface="Times New Roman" pitchFamily="18" charset="0"/>
                            </a:rPr>
                            <m:t>(</m:t>
                          </m:r>
                          <m:r>
                            <a:rPr lang="en-US" sz="3360" i="1">
                              <a:latin typeface="Cambria Math"/>
                              <a:cs typeface="Times New Roman" pitchFamily="18" charset="0"/>
                            </a:rPr>
                            <m:t>𝑎</m:t>
                          </m:r>
                          <m:r>
                            <a:rPr lang="en-US" sz="3360" i="1">
                              <a:latin typeface="Cambria Math"/>
                              <a:cs typeface="Times New Roman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3360" i="1">
                              <a:latin typeface="Cambria Math"/>
                              <a:cs typeface="Times New Roman" pitchFamily="18" charset="0"/>
                            </a:rPr>
                            <m:t>𝑥</m:t>
                          </m:r>
                          <m:r>
                            <a:rPr lang="en-US" sz="3360" i="1">
                              <a:latin typeface="Cambria Math"/>
                              <a:cs typeface="Times New Roman" pitchFamily="18" charset="0"/>
                            </a:rPr>
                            <m:t>−</m:t>
                          </m:r>
                          <m:r>
                            <a:rPr lang="en-US" sz="3360" i="1">
                              <a:latin typeface="Cambria Math"/>
                              <a:cs typeface="Times New Roman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r>
                  <a:rPr lang="en-US" sz="3360" dirty="0">
                    <a:cs typeface="Times New Roman" pitchFamily="18" charset="0"/>
                  </a:rPr>
                  <a:t/>
                </a:r>
                <a:br>
                  <a:rPr lang="en-US" sz="3360" dirty="0">
                    <a:cs typeface="Times New Roman" pitchFamily="18" charset="0"/>
                  </a:rPr>
                </a:br>
                <a:endParaRPr lang="en-US" sz="3360" dirty="0">
                  <a:cs typeface="Times New Roman" pitchFamily="18" charset="0"/>
                </a:endParaRPr>
              </a:p>
              <a:p>
                <a:pPr marL="0" indent="0" algn="just"/>
                <a:r>
                  <a:rPr lang="en-US" sz="3360" dirty="0">
                    <a:cs typeface="Times New Roman" pitchFamily="18" charset="0"/>
                  </a:rPr>
                  <a:t>    </a:t>
                </a:r>
              </a:p>
              <a:p>
                <a:pPr marL="0" indent="0" algn="just"/>
                <a:r>
                  <a:rPr lang="en-US" sz="3360" dirty="0">
                    <a:cs typeface="Times New Roman" pitchFamily="18" charset="0"/>
                  </a:rPr>
                  <a:t>     fail to approach a limit as </a:t>
                </a:r>
                <a14:m>
                  <m:oMath xmlns:m="http://schemas.openxmlformats.org/officeDocument/2006/math">
                    <m:r>
                      <a:rPr lang="en-US" sz="336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</m:oMath>
                </a14:m>
                <a:r>
                  <a:rPr lang="en-US" sz="3360" dirty="0">
                    <a:cs typeface="Times New Roman" pitchFamily="18" charset="0"/>
                  </a:rPr>
                  <a:t> approaches </a:t>
                </a:r>
                <a14:m>
                  <m:oMath xmlns:m="http://schemas.openxmlformats.org/officeDocument/2006/math">
                    <m:r>
                      <a:rPr lang="en-US" sz="3360" i="1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𝑎</m:t>
                    </m:r>
                  </m:oMath>
                </a14:m>
                <a:r>
                  <a:rPr lang="en-US" sz="3360" dirty="0">
                    <a:cs typeface="Times New Roman" pitchFamily="18" charset="0"/>
                  </a:rPr>
                  <a:t>.  </a:t>
                </a:r>
                <a:endParaRPr lang="en-US" altLang="en-US" sz="3360" dirty="0"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9700" name="Text Box 2">
                <a:extLst>
                  <a:ext uri="{FF2B5EF4-FFF2-40B4-BE49-F238E27FC236}">
                    <a16:creationId xmlns:a16="http://schemas.microsoft.com/office/drawing/2014/main" id="{139EBF03-FCAC-466B-8D09-C52BB17E1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5150" y="1944211"/>
                <a:ext cx="12954296" cy="5749331"/>
              </a:xfrm>
              <a:prstGeom prst="rect">
                <a:avLst/>
              </a:prstGeom>
              <a:blipFill>
                <a:blip r:embed="rId2"/>
                <a:stretch>
                  <a:fillRect l="-1176" t="-1485" r="-1271" b="-275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51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2235399" y="1897595"/>
                <a:ext cx="13050176" cy="192024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360" cap="none" dirty="0">
                    <a:latin typeface="Times New Roman" pitchFamily="18" charset="0"/>
                    <a:cs typeface="Times New Roman" pitchFamily="18" charset="0"/>
                  </a:rPr>
                  <a:t>A function will fail to have a derivative at a point where the graph has:</a:t>
                </a:r>
              </a:p>
              <a:p>
                <a:pPr marL="548640" indent="-548640">
                  <a:buFont typeface="+mj-lt"/>
                  <a:buAutoNum type="arabicPeriod"/>
                </a:pPr>
                <a:r>
                  <a:rPr lang="en-US" sz="3360" cap="none" dirty="0">
                    <a:latin typeface="Times New Roman" pitchFamily="18" charset="0"/>
                    <a:cs typeface="Times New Roman" pitchFamily="18" charset="0"/>
                  </a:rPr>
                  <a:t>A </a:t>
                </a:r>
                <a:r>
                  <a:rPr lang="en-US" sz="3360" i="1" cap="none" dirty="0">
                    <a:solidFill>
                      <a:srgbClr val="C00000"/>
                    </a:solidFill>
                    <a:latin typeface="Times New Roman" pitchFamily="18" charset="0"/>
                    <a:cs typeface="Times New Roman" pitchFamily="18" charset="0"/>
                  </a:rPr>
                  <a:t>corner</a:t>
                </a:r>
                <a:r>
                  <a:rPr lang="en-US" sz="3360" cap="none" dirty="0">
                    <a:solidFill>
                      <a:srgbClr val="C00000"/>
                    </a:solidFill>
                    <a:latin typeface="Times New Roman" pitchFamily="18" charset="0"/>
                    <a:cs typeface="Times New Roman" pitchFamily="18" charset="0"/>
                  </a:rPr>
                  <a:t>,</a:t>
                </a:r>
                <a:r>
                  <a:rPr lang="en-US" sz="3360" cap="none" dirty="0">
                    <a:latin typeface="Times New Roman" pitchFamily="18" charset="0"/>
                    <a:cs typeface="Times New Roman" pitchFamily="18" charset="0"/>
                  </a:rPr>
                  <a:t> where the one-sided derivatives differ, example </a:t>
                </a:r>
                <a14:m>
                  <m:oMath xmlns:m="http://schemas.openxmlformats.org/officeDocument/2006/math">
                    <m:r>
                      <a:rPr lang="en-US" sz="3360" i="1" cap="none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𝑓</m:t>
                    </m:r>
                    <m:r>
                      <a:rPr lang="en-US" sz="3360" i="1" cap="none" dirty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n-US" sz="3360" i="1" cap="none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US" sz="3360" i="1" cap="none" dirty="0">
                        <a:latin typeface="Cambria Math" panose="02040503050406030204" pitchFamily="18" charset="0"/>
                        <a:cs typeface="Times New Roman" pitchFamily="18" charset="0"/>
                      </a:rPr>
                      <m:t>) = | </m:t>
                    </m:r>
                    <m:r>
                      <a:rPr lang="en-US" sz="3360" i="1" cap="none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US" sz="3360" i="1" cap="none" dirty="0">
                        <a:latin typeface="Cambria Math" panose="02040503050406030204" pitchFamily="18" charset="0"/>
                        <a:cs typeface="Times New Roman" pitchFamily="18" charset="0"/>
                      </a:rPr>
                      <m:t> |.</m:t>
                    </m:r>
                  </m:oMath>
                </a14:m>
                <a:endParaRPr lang="en-US" sz="3360" cap="none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548640" indent="-548640">
                  <a:buFont typeface="+mj-lt"/>
                  <a:buAutoNum type="arabicPeriod"/>
                </a:pPr>
                <a:endParaRPr lang="en-US" sz="3360" cap="none" dirty="0">
                  <a:latin typeface="Calibri" charset="0"/>
                </a:endParaRPr>
              </a:p>
              <a:p>
                <a:pPr marL="548640" indent="-548640">
                  <a:buFont typeface="+mj-lt"/>
                  <a:buAutoNum type="arabicPeriod"/>
                </a:pPr>
                <a:endParaRPr lang="en-US" sz="3360" cap="none" dirty="0">
                  <a:latin typeface="Calibri" charset="0"/>
                </a:endParaRPr>
              </a:p>
              <a:p>
                <a:pPr marL="548640" indent="-548640">
                  <a:buFont typeface="+mj-lt"/>
                  <a:buAutoNum type="arabicPeriod"/>
                </a:pPr>
                <a:endParaRPr lang="en-US" sz="3360" cap="none" dirty="0">
                  <a:latin typeface="Calibri" charset="0"/>
                </a:endParaRPr>
              </a:p>
              <a:p>
                <a:pPr marL="0" indent="0">
                  <a:buNone/>
                </a:pPr>
                <a:endParaRPr lang="en-US" sz="3360" cap="none" dirty="0">
                  <a:latin typeface="Calibri" charset="0"/>
                </a:endParaRPr>
              </a:p>
              <a:p>
                <a:pPr marL="0" indent="0">
                  <a:buNone/>
                </a:pPr>
                <a:endParaRPr lang="en-US" sz="3360" cap="none" dirty="0">
                  <a:latin typeface="Calibri" charset="0"/>
                </a:endParaRPr>
              </a:p>
              <a:p>
                <a:pPr marL="548640" indent="-548640">
                  <a:buFont typeface="+mj-lt"/>
                  <a:buAutoNum type="arabicPeriod"/>
                </a:pPr>
                <a:endParaRPr lang="en-US" sz="3360" cap="none" dirty="0"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2051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5399" y="1897595"/>
                <a:ext cx="13050176" cy="1920240"/>
              </a:xfrm>
              <a:blipFill>
                <a:blip r:embed="rId2"/>
                <a:stretch>
                  <a:fillRect l="-1308" t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1">
            <a:extLst>
              <a:ext uri="{FF2B5EF4-FFF2-40B4-BE49-F238E27FC236}">
                <a16:creationId xmlns:a16="http://schemas.microsoft.com/office/drawing/2014/main" xmlns="" id="{AD0972B2-5658-427F-8306-2F46A943E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461" y="3339786"/>
            <a:ext cx="5612462" cy="4528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019B1E65-FA14-43D7-8160-D515E5F40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7518" y="457203"/>
            <a:ext cx="9966960" cy="142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4320" b="1" dirty="0">
                <a:cs typeface="Times New Roman" panose="02020603050405020304" pitchFamily="18" charset="0"/>
              </a:rPr>
              <a:t>When Does a Function </a:t>
            </a:r>
            <a:r>
              <a:rPr lang="en-US" altLang="en-US" sz="4320" b="1" i="1" dirty="0">
                <a:cs typeface="Times New Roman" panose="02020603050405020304" pitchFamily="18" charset="0"/>
              </a:rPr>
              <a:t>Not </a:t>
            </a:r>
            <a:r>
              <a:rPr lang="en-US" altLang="en-US" sz="4320" b="1" dirty="0">
                <a:cs typeface="Times New Roman" panose="02020603050405020304" pitchFamily="18" charset="0"/>
              </a:rPr>
              <a:t>Have a Derivative at a Point?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923" y="3339789"/>
            <a:ext cx="7064851" cy="4889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4982760" y="5030640"/>
              <a:ext cx="498600" cy="466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73400" y="5021280"/>
                <a:ext cx="517320" cy="48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951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05151" y="2194563"/>
            <a:ext cx="13348465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48640" indent="-548640">
              <a:buAutoNum type="arabicPeriod" startAt="2"/>
            </a:pPr>
            <a:r>
              <a:rPr lang="en-US" sz="3360" dirty="0">
                <a:latin typeface="Calibri" charset="0"/>
              </a:rPr>
              <a:t>A </a:t>
            </a:r>
            <a:r>
              <a:rPr lang="en-US" sz="3360" i="1" dirty="0">
                <a:solidFill>
                  <a:srgbClr val="C00000"/>
                </a:solidFill>
                <a:latin typeface="Calibri" charset="0"/>
              </a:rPr>
              <a:t>cusp</a:t>
            </a:r>
            <a:r>
              <a:rPr lang="en-US" sz="3360" dirty="0">
                <a:latin typeface="Calibri" charset="0"/>
              </a:rPr>
              <a:t>, where the slopes of the secant lines approach infinity from one side and negative infinity from the other (an extreme case of a corner). 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019B1E65-FA14-43D7-8160-D515E5F40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617097"/>
            <a:ext cx="9966960" cy="142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4320" b="1" dirty="0">
                <a:cs typeface="Times New Roman" panose="02020603050405020304" pitchFamily="18" charset="0"/>
              </a:rPr>
              <a:t>When Does a Function </a:t>
            </a:r>
            <a:r>
              <a:rPr lang="en-US" altLang="en-US" sz="4320" b="1" i="1" dirty="0">
                <a:cs typeface="Times New Roman" panose="02020603050405020304" pitchFamily="18" charset="0"/>
              </a:rPr>
              <a:t>Not </a:t>
            </a:r>
            <a:r>
              <a:rPr lang="en-US" altLang="en-US" sz="4320" b="1" dirty="0">
                <a:cs typeface="Times New Roman" panose="02020603050405020304" pitchFamily="18" charset="0"/>
              </a:rPr>
              <a:t>Have a Derivative at a Point?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115" y="3476560"/>
            <a:ext cx="5395639" cy="436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754" y="3476561"/>
            <a:ext cx="6866198" cy="474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97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019B1E65-FA14-43D7-8160-D515E5F40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9774" y="409197"/>
            <a:ext cx="9966960" cy="142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4320" b="1" dirty="0">
                <a:cs typeface="Times New Roman" panose="02020603050405020304" pitchFamily="18" charset="0"/>
              </a:rPr>
              <a:t>When Does a Function </a:t>
            </a:r>
            <a:r>
              <a:rPr lang="en-US" altLang="en-US" sz="4320" b="1" i="1" dirty="0">
                <a:cs typeface="Times New Roman" panose="02020603050405020304" pitchFamily="18" charset="0"/>
              </a:rPr>
              <a:t>Not </a:t>
            </a:r>
            <a:r>
              <a:rPr lang="en-US" altLang="en-US" sz="4320" b="1" dirty="0">
                <a:cs typeface="Times New Roman" panose="02020603050405020304" pitchFamily="18" charset="0"/>
              </a:rPr>
              <a:t>Have a Derivative at a Point?</a:t>
            </a:r>
          </a:p>
        </p:txBody>
      </p:sp>
      <p:sp>
        <p:nvSpPr>
          <p:cNvPr id="2" name="Rectangle 1"/>
          <p:cNvSpPr/>
          <p:nvPr/>
        </p:nvSpPr>
        <p:spPr>
          <a:xfrm>
            <a:off x="1585555" y="1997164"/>
            <a:ext cx="13731980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17220" indent="-617220">
              <a:buFontTx/>
              <a:buAutoNum type="arabicPeriod" startAt="3"/>
              <a:defRPr/>
            </a:pPr>
            <a:r>
              <a:rPr lang="en-US" sz="3360" dirty="0">
                <a:cs typeface="Times New Roman" pitchFamily="18" charset="0"/>
              </a:rPr>
              <a:t>A </a:t>
            </a:r>
            <a:r>
              <a:rPr lang="en-US" sz="3360" i="1" dirty="0">
                <a:solidFill>
                  <a:srgbClr val="C00000"/>
                </a:solidFill>
                <a:cs typeface="Times New Roman" pitchFamily="18" charset="0"/>
              </a:rPr>
              <a:t>vertical tangent</a:t>
            </a:r>
            <a:r>
              <a:rPr lang="en-US" sz="3360" dirty="0">
                <a:cs typeface="Times New Roman" pitchFamily="18" charset="0"/>
              </a:rPr>
              <a:t>, where the slopes of the secant lines approach either infinity or negative infinity from both sides.</a:t>
            </a: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637" y="3150893"/>
            <a:ext cx="6466992" cy="5053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400" y="3142091"/>
            <a:ext cx="6274240" cy="4964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458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019B1E65-FA14-43D7-8160-D515E5F40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8218" y="606261"/>
            <a:ext cx="9966960" cy="142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4320" b="1" dirty="0">
                <a:cs typeface="Times New Roman" panose="02020603050405020304" pitchFamily="18" charset="0"/>
              </a:rPr>
              <a:t>When Does a Function </a:t>
            </a:r>
            <a:r>
              <a:rPr lang="en-US" altLang="en-US" sz="4320" b="1" i="1" dirty="0">
                <a:cs typeface="Times New Roman" panose="02020603050405020304" pitchFamily="18" charset="0"/>
              </a:rPr>
              <a:t>Not </a:t>
            </a:r>
            <a:r>
              <a:rPr lang="en-US" altLang="en-US" sz="4320" b="1" dirty="0">
                <a:cs typeface="Times New Roman" panose="02020603050405020304" pitchFamily="18" charset="0"/>
              </a:rPr>
              <a:t>Have a Derivative at a Point?</a:t>
            </a:r>
          </a:p>
        </p:txBody>
      </p:sp>
      <p:sp>
        <p:nvSpPr>
          <p:cNvPr id="2" name="Rectangle 1"/>
          <p:cNvSpPr/>
          <p:nvPr/>
        </p:nvSpPr>
        <p:spPr>
          <a:xfrm>
            <a:off x="1756005" y="1997164"/>
            <a:ext cx="13529569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17220" indent="-617220">
              <a:buAutoNum type="arabicPeriod" startAt="4"/>
              <a:defRPr/>
            </a:pPr>
            <a:r>
              <a:rPr lang="en-US" sz="3360" dirty="0">
                <a:latin typeface="Calibri" charset="0"/>
              </a:rPr>
              <a:t>A </a:t>
            </a:r>
            <a:r>
              <a:rPr lang="en-US" sz="3360" i="1" dirty="0">
                <a:solidFill>
                  <a:srgbClr val="C00000"/>
                </a:solidFill>
                <a:latin typeface="Calibri" charset="0"/>
              </a:rPr>
              <a:t>discontinuity </a:t>
            </a:r>
            <a:r>
              <a:rPr lang="en-US" sz="3360" dirty="0">
                <a:latin typeface="Calibri" charset="0"/>
              </a:rPr>
              <a:t>(which will cause one or both of the one-sided derivatives to be non-existent).  Example, the Unit Step Function.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360" y="3437556"/>
            <a:ext cx="5788242" cy="4695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261" y="3437556"/>
            <a:ext cx="5912870" cy="4695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4613040" y="4178880"/>
              <a:ext cx="1366560" cy="27972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03680" y="4169520"/>
                <a:ext cx="1385280" cy="281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188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xmlns="" id="{B78CC421-A514-424D-90A2-E8214B8A4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296" y="548640"/>
            <a:ext cx="13220624" cy="914400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en-US" sz="3840" b="1" dirty="0">
                <a:latin typeface="Times New Roman" pitchFamily="18" charset="0"/>
                <a:cs typeface="Times New Roman" pitchFamily="18" charset="0"/>
              </a:rPr>
              <a:t>Example: </a:t>
            </a:r>
            <a:r>
              <a:rPr lang="en-US" sz="3840" cap="none" dirty="0">
                <a:latin typeface="Times New Roman" pitchFamily="18" charset="0"/>
                <a:cs typeface="Times New Roman" pitchFamily="18" charset="0"/>
              </a:rPr>
              <a:t>Finding where a function is not differentiable</a:t>
            </a:r>
            <a:endParaRPr lang="en-US" sz="3840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5ABCC40A-7FCC-4689-BFD3-933F924910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2132" y="1463040"/>
                <a:ext cx="12837110" cy="5852160"/>
              </a:xfrm>
            </p:spPr>
            <p:txBody>
              <a:bodyPr>
                <a:normAutofit lnSpcReduction="10000"/>
              </a:bodyPr>
              <a:lstStyle/>
              <a:p>
                <a:pPr marL="0" indent="0" algn="just">
                  <a:buNone/>
                </a:pPr>
                <a:r>
                  <a:rPr lang="en-US" altLang="en-US" sz="3360" cap="none" dirty="0">
                    <a:latin typeface="Times New Roman" pitchFamily="18" charset="0"/>
                    <a:cs typeface="Times New Roman" pitchFamily="18" charset="0"/>
                  </a:rPr>
                  <a:t>Find all points in the domain of  </a:t>
                </a:r>
                <a14:m>
                  <m:oMath xmlns:m="http://schemas.openxmlformats.org/officeDocument/2006/math">
                    <m:r>
                      <a:rPr lang="en-US" altLang="en-US" sz="3360" i="1" cap="none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𝑓</m:t>
                    </m:r>
                    <m:r>
                      <a:rPr lang="en-US" altLang="en-US" sz="3360" i="1" cap="none" dirty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n-US" altLang="en-US" sz="3360" i="1" cap="none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US" altLang="en-US" sz="3360" i="1" cap="none" dirty="0">
                        <a:latin typeface="Cambria Math" panose="02040503050406030204" pitchFamily="18" charset="0"/>
                        <a:cs typeface="Times New Roman" pitchFamily="18" charset="0"/>
                      </a:rPr>
                      <m:t>) = |</m:t>
                    </m:r>
                    <m:r>
                      <a:rPr lang="en-US" altLang="en-US" sz="3360" i="1" cap="none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US" altLang="en-US" sz="3360" i="1" cap="none" dirty="0">
                        <a:latin typeface="Cambria Math" panose="02040503050406030204" pitchFamily="18" charset="0"/>
                        <a:cs typeface="Times New Roman" pitchFamily="18" charset="0"/>
                      </a:rPr>
                      <m:t> – 2| + 3 </m:t>
                    </m:r>
                  </m:oMath>
                </a14:m>
                <a:r>
                  <a:rPr lang="en-US" altLang="en-US" sz="3360" cap="none" dirty="0">
                    <a:latin typeface="Times New Roman" pitchFamily="18" charset="0"/>
                    <a:cs typeface="Times New Roman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altLang="en-US" sz="3360" i="1" cap="none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𝑓</m:t>
                    </m:r>
                    <m:r>
                      <a:rPr lang="en-US" altLang="en-US" sz="3360" i="1" cap="none" dirty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n-US" altLang="en-US" sz="3360" i="1" cap="none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US" altLang="en-US" sz="3360" i="1" cap="none" dirty="0">
                        <a:latin typeface="Cambria Math" panose="02040503050406030204" pitchFamily="18" charset="0"/>
                        <a:cs typeface="Times New Roman" pitchFamily="18" charset="0"/>
                      </a:rPr>
                      <m:t>) </m:t>
                    </m:r>
                  </m:oMath>
                </a14:m>
                <a:r>
                  <a:rPr lang="en-US" altLang="en-US" sz="3360" cap="none" dirty="0">
                    <a:latin typeface="Times New Roman" pitchFamily="18" charset="0"/>
                    <a:cs typeface="Times New Roman" pitchFamily="18" charset="0"/>
                  </a:rPr>
                  <a:t>is not differentiable.</a:t>
                </a:r>
              </a:p>
              <a:p>
                <a:pPr marL="0" indent="0" algn="just">
                  <a:buNone/>
                </a:pPr>
                <a:r>
                  <a:rPr lang="en-US" altLang="en-US" sz="3360" b="1" cap="none" dirty="0">
                    <a:latin typeface="Times New Roman" pitchFamily="18" charset="0"/>
                    <a:cs typeface="Times New Roman" pitchFamily="18" charset="0"/>
                  </a:rPr>
                  <a:t>Solution:</a:t>
                </a:r>
              </a:p>
              <a:p>
                <a:pPr marL="0" indent="0" algn="just">
                  <a:buNone/>
                </a:pPr>
                <a:r>
                  <a:rPr lang="en-US" altLang="en-US" sz="3360" cap="none" dirty="0">
                    <a:latin typeface="Times New Roman" pitchFamily="18" charset="0"/>
                    <a:cs typeface="Times New Roman" pitchFamily="18" charset="0"/>
                  </a:rPr>
                  <a:t>Think graphically!  The graph of this function is the same as that of the function </a:t>
                </a:r>
                <a14:m>
                  <m:oMath xmlns:m="http://schemas.openxmlformats.org/officeDocument/2006/math">
                    <m:r>
                      <a:rPr lang="en-US" altLang="en-US" sz="3360" i="1" cap="none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𝑦</m:t>
                    </m:r>
                    <m:r>
                      <a:rPr lang="en-US" altLang="en-US" sz="3360" i="1" cap="none" dirty="0">
                        <a:latin typeface="Cambria Math" panose="02040503050406030204" pitchFamily="18" charset="0"/>
                        <a:cs typeface="Times New Roman" pitchFamily="18" charset="0"/>
                      </a:rPr>
                      <m:t>=| </m:t>
                    </m:r>
                    <m:r>
                      <a:rPr lang="en-US" altLang="en-US" sz="3360" i="1" cap="none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US" altLang="en-US" sz="3360" i="1" cap="none" dirty="0">
                        <a:latin typeface="Cambria Math" panose="02040503050406030204" pitchFamily="18" charset="0"/>
                        <a:cs typeface="Times New Roman" pitchFamily="18" charset="0"/>
                      </a:rPr>
                      <m:t> |, </m:t>
                    </m:r>
                  </m:oMath>
                </a14:m>
                <a:r>
                  <a:rPr lang="en-US" altLang="en-US" sz="3360" cap="none" dirty="0">
                    <a:latin typeface="Times New Roman" pitchFamily="18" charset="0"/>
                    <a:cs typeface="Times New Roman" pitchFamily="18" charset="0"/>
                  </a:rPr>
                  <a:t>translated </a:t>
                </a:r>
                <a14:m>
                  <m:oMath xmlns:m="http://schemas.openxmlformats.org/officeDocument/2006/math">
                    <m:r>
                      <a:rPr lang="en-US" altLang="en-US" sz="3360" i="1" cap="none" dirty="0">
                        <a:latin typeface="Cambria Math" panose="02040503050406030204" pitchFamily="18" charset="0"/>
                        <a:cs typeface="Times New Roman" pitchFamily="18" charset="0"/>
                      </a:rPr>
                      <m:t>2</m:t>
                    </m:r>
                  </m:oMath>
                </a14:m>
                <a:r>
                  <a:rPr lang="en-US" altLang="en-US" sz="3360" cap="none" dirty="0">
                    <a:latin typeface="Times New Roman" pitchFamily="18" charset="0"/>
                    <a:cs typeface="Times New Roman" pitchFamily="18" charset="0"/>
                  </a:rPr>
                  <a:t> units to the right and the 3 units up.</a:t>
                </a:r>
              </a:p>
              <a:p>
                <a:pPr marL="0" indent="0" algn="just">
                  <a:buNone/>
                </a:pPr>
                <a:r>
                  <a:rPr lang="en-US" altLang="en-US" sz="3360" cap="none" dirty="0">
                    <a:latin typeface="Times New Roman" pitchFamily="18" charset="0"/>
                    <a:cs typeface="Times New Roman" pitchFamily="18" charset="0"/>
                  </a:rPr>
                  <a:t>This puts the corner at the point </a:t>
                </a:r>
                <a14:m>
                  <m:oMath xmlns:m="http://schemas.openxmlformats.org/officeDocument/2006/math">
                    <m:r>
                      <a:rPr lang="en-US" altLang="en-US" sz="3360" i="1" cap="none" dirty="0">
                        <a:latin typeface="Cambria Math" panose="02040503050406030204" pitchFamily="18" charset="0"/>
                        <a:cs typeface="Times New Roman" pitchFamily="18" charset="0"/>
                      </a:rPr>
                      <m:t>(2,3),</m:t>
                    </m:r>
                  </m:oMath>
                </a14:m>
                <a:r>
                  <a:rPr lang="en-US" altLang="en-US" sz="3360" cap="none" dirty="0">
                    <a:latin typeface="Times New Roman" pitchFamily="18" charset="0"/>
                    <a:cs typeface="Times New Roman" pitchFamily="18" charset="0"/>
                  </a:rPr>
                  <a:t> so this function is not differentiable at </a:t>
                </a:r>
                <a14:m>
                  <m:oMath xmlns:m="http://schemas.openxmlformats.org/officeDocument/2006/math">
                    <m:r>
                      <a:rPr lang="en-US" altLang="en-US" sz="3360" i="1" cap="none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US" altLang="en-US" sz="3360" i="1" cap="none" dirty="0">
                        <a:latin typeface="Cambria Math" panose="02040503050406030204" pitchFamily="18" charset="0"/>
                        <a:cs typeface="Times New Roman" pitchFamily="18" charset="0"/>
                      </a:rPr>
                      <m:t>=2</m:t>
                    </m:r>
                  </m:oMath>
                </a14:m>
                <a:r>
                  <a:rPr lang="en-US" altLang="en-US" sz="3360" cap="none" dirty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pPr marL="0" indent="0" algn="just">
                  <a:buNone/>
                </a:pPr>
                <a:r>
                  <a:rPr lang="en-US" altLang="en-US" sz="3360" cap="none" dirty="0">
                    <a:latin typeface="Times New Roman" pitchFamily="18" charset="0"/>
                    <a:cs typeface="Times New Roman" pitchFamily="18" charset="0"/>
                  </a:rPr>
                  <a:t>At every other point, the graph is (locally) a straight line and </a:t>
                </a:r>
                <a14:m>
                  <m:oMath xmlns:m="http://schemas.openxmlformats.org/officeDocument/2006/math">
                    <m:r>
                      <a:rPr lang="en-US" altLang="en-US" sz="3360" i="1" cap="none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𝑓</m:t>
                    </m:r>
                    <m:r>
                      <a:rPr lang="en-US" altLang="en-US" sz="3360" i="1" cap="none" dirty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n-US" altLang="en-US" sz="3360" i="1" cap="none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US" altLang="en-US" sz="3360" i="1" cap="none" dirty="0"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US" altLang="en-US" sz="3360" cap="none" dirty="0">
                    <a:latin typeface="Times New Roman" pitchFamily="18" charset="0"/>
                    <a:cs typeface="Times New Roman" pitchFamily="18" charset="0"/>
                  </a:rPr>
                  <a:t>  has derivative of </a:t>
                </a:r>
                <a14:m>
                  <m:oMath xmlns:m="http://schemas.openxmlformats.org/officeDocument/2006/math">
                    <m:r>
                      <a:rPr lang="en-US" altLang="en-US" sz="3360" i="1" cap="none" dirty="0">
                        <a:latin typeface="Cambria Math" panose="02040503050406030204" pitchFamily="18" charset="0"/>
                        <a:cs typeface="Times New Roman" pitchFamily="18" charset="0"/>
                      </a:rPr>
                      <m:t>+1</m:t>
                    </m:r>
                  </m:oMath>
                </a14:m>
                <a:r>
                  <a:rPr lang="en-US" altLang="en-US" sz="3360" cap="none" dirty="0">
                    <a:latin typeface="Times New Roman" pitchFamily="18" charset="0"/>
                    <a:cs typeface="Times New Roman" pitchFamily="18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US" altLang="en-US" sz="3360" i="1" cap="none" dirty="0">
                        <a:latin typeface="Cambria Math" panose="02040503050406030204" pitchFamily="18" charset="0"/>
                        <a:cs typeface="Times New Roman" pitchFamily="18" charset="0"/>
                      </a:rPr>
                      <m:t>−1</m:t>
                    </m:r>
                  </m:oMath>
                </a14:m>
                <a:r>
                  <a:rPr lang="en-US" altLang="en-US" sz="3360" cap="none" dirty="0">
                    <a:latin typeface="Times New Roman" pitchFamily="18" charset="0"/>
                    <a:cs typeface="Times New Roman" pitchFamily="18" charset="0"/>
                  </a:rPr>
                  <a:t> (again, just like </a:t>
                </a:r>
                <a14:m>
                  <m:oMath xmlns:m="http://schemas.openxmlformats.org/officeDocument/2006/math">
                    <m:r>
                      <a:rPr lang="en-US" altLang="en-US" sz="3360" i="1" cap="none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𝑦</m:t>
                    </m:r>
                    <m:r>
                      <a:rPr lang="en-US" altLang="en-US" sz="3360" i="1" cap="none" dirty="0">
                        <a:latin typeface="Cambria Math" panose="02040503050406030204" pitchFamily="18" charset="0"/>
                        <a:cs typeface="Times New Roman" pitchFamily="18" charset="0"/>
                      </a:rPr>
                      <m:t>=|</m:t>
                    </m:r>
                    <m:r>
                      <a:rPr lang="en-US" altLang="en-US" sz="3360" i="1" cap="none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US" altLang="en-US" sz="3360" i="1" cap="none" dirty="0">
                        <a:latin typeface="Cambria Math" panose="02040503050406030204" pitchFamily="18" charset="0"/>
                        <a:cs typeface="Times New Roman" pitchFamily="18" charset="0"/>
                      </a:rPr>
                      <m:t>|</m:t>
                    </m:r>
                  </m:oMath>
                </a14:m>
                <a:r>
                  <a:rPr lang="en-US" altLang="en-US" sz="3360" cap="none" dirty="0">
                    <a:latin typeface="Times New Roman" pitchFamily="18" charset="0"/>
                    <a:cs typeface="Times New Roman" pitchFamily="18" charset="0"/>
                  </a:rPr>
                  <a:t>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BCC40A-7FCC-4689-BFD3-933F924910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2132" y="1463040"/>
                <a:ext cx="12837110" cy="5852160"/>
              </a:xfrm>
              <a:blipFill>
                <a:blip r:embed="rId2"/>
                <a:stretch>
                  <a:fillRect l="-1330" t="-1354" r="-1282" b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8856360" y="1414080"/>
              <a:ext cx="5417280" cy="1977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47000" y="1404720"/>
                <a:ext cx="5436000" cy="1996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 txBox="1">
            <a:spLocks noGrp="1"/>
          </p:cNvSpPr>
          <p:nvPr>
            <p:ph type="title"/>
          </p:nvPr>
        </p:nvSpPr>
        <p:spPr>
          <a:xfrm>
            <a:off x="3259885" y="458975"/>
            <a:ext cx="9524269" cy="664798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marL="15240">
              <a:lnSpc>
                <a:spcPct val="100000"/>
              </a:lnSpc>
            </a:pPr>
            <a:r>
              <a:rPr lang="en-US" b="1" cap="none" dirty="0">
                <a:latin typeface="Times New Roman" pitchFamily="18" charset="0"/>
                <a:cs typeface="Times New Roman" pitchFamily="18" charset="0"/>
              </a:rPr>
              <a:t>Differentiability by function</a:t>
            </a:r>
            <a:r>
              <a:rPr lang="en-US" b="1" cap="none" spc="-7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cap="none" dirty="0">
                <a:latin typeface="Times New Roman" pitchFamily="18" charset="0"/>
                <a:cs typeface="Times New Roman" pitchFamily="18" charset="0"/>
              </a:rPr>
              <a:t>type</a:t>
            </a:r>
          </a:p>
        </p:txBody>
      </p:sp>
      <p:sp>
        <p:nvSpPr>
          <p:cNvPr id="34818" name="Content Placeholder 2">
            <a:extLst>
              <a:ext uri="{FF2B5EF4-FFF2-40B4-BE49-F238E27FC236}">
                <a16:creationId xmlns:a16="http://schemas.microsoft.com/office/drawing/2014/main" xmlns="" id="{A5A54EE5-9CBF-4AEA-ACA4-2482BC8CB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6907" y="1463040"/>
            <a:ext cx="12656008" cy="5852160"/>
          </a:xfrm>
        </p:spPr>
        <p:txBody>
          <a:bodyPr>
            <a:normAutofit fontScale="92500" lnSpcReduction="20000"/>
          </a:bodyPr>
          <a:lstStyle/>
          <a:p>
            <a:pPr algn="just">
              <a:buFont typeface="Arial" pitchFamily="34" charset="0"/>
              <a:buChar char="•"/>
            </a:pPr>
            <a:r>
              <a:rPr lang="en-US" altLang="en-US" sz="3240" cap="none" dirty="0">
                <a:latin typeface="Times New Roman" pitchFamily="18" charset="0"/>
                <a:cs typeface="Times New Roman" pitchFamily="18" charset="0"/>
              </a:rPr>
              <a:t>Most of the functions we encounter in calculus are  differentiable wherever they are defined.</a:t>
            </a:r>
          </a:p>
          <a:p>
            <a:pPr lvl="1" algn="just"/>
            <a:r>
              <a:rPr lang="en-US" altLang="en-US" sz="3240" cap="none" dirty="0">
                <a:latin typeface="Times New Roman" pitchFamily="18" charset="0"/>
                <a:cs typeface="Times New Roman" pitchFamily="18" charset="0"/>
              </a:rPr>
              <a:t>They will </a:t>
            </a:r>
            <a:r>
              <a:rPr lang="en-US" altLang="en-US" sz="3240" i="1" cap="none" dirty="0">
                <a:latin typeface="Times New Roman" pitchFamily="18" charset="0"/>
                <a:cs typeface="Times New Roman" pitchFamily="18" charset="0"/>
              </a:rPr>
              <a:t>not</a:t>
            </a:r>
            <a:r>
              <a:rPr lang="en-US" altLang="en-US" sz="3240" cap="none" dirty="0">
                <a:latin typeface="Times New Roman" pitchFamily="18" charset="0"/>
                <a:cs typeface="Times New Roman" pitchFamily="18" charset="0"/>
              </a:rPr>
              <a:t> have corners, cusps, vertical tangent lines, or points of discontinuity within their domains.</a:t>
            </a:r>
          </a:p>
          <a:p>
            <a:pPr algn="just">
              <a:buFont typeface="Arial" pitchFamily="34" charset="0"/>
              <a:buChar char="•"/>
            </a:pPr>
            <a:r>
              <a:rPr lang="en-US" altLang="en-US" sz="3240" cap="none" dirty="0">
                <a:latin typeface="Times New Roman" pitchFamily="18" charset="0"/>
                <a:cs typeface="Times New Roman" pitchFamily="18" charset="0"/>
              </a:rPr>
              <a:t>The graphs will be unbroken and smooth, with a well-defined slope at each point.</a:t>
            </a:r>
          </a:p>
          <a:p>
            <a:pPr algn="just">
              <a:buFont typeface="Arial" pitchFamily="34" charset="0"/>
              <a:buChar char="•"/>
            </a:pPr>
            <a:r>
              <a:rPr lang="en-US" altLang="en-US" sz="3240" cap="none" dirty="0">
                <a:latin typeface="Times New Roman" pitchFamily="18" charset="0"/>
                <a:cs typeface="Times New Roman" pitchFamily="18" charset="0"/>
              </a:rPr>
              <a:t>Polynomials are differentiable, as are rational functions, trigonometric functions, exponential functions, and logarithmic functions.</a:t>
            </a:r>
          </a:p>
          <a:p>
            <a:pPr algn="just">
              <a:buFont typeface="Arial" pitchFamily="34" charset="0"/>
              <a:buChar char="•"/>
            </a:pPr>
            <a:r>
              <a:rPr lang="en-US" altLang="en-US" sz="3240" cap="none" dirty="0">
                <a:latin typeface="Times New Roman" pitchFamily="18" charset="0"/>
                <a:cs typeface="Times New Roman" pitchFamily="18" charset="0"/>
              </a:rPr>
              <a:t>Composites of differentiable functions are differentiable, and so are sums, products, integer powers, and quotients of differentiable functions, where defined.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966560" y="2234160"/>
              <a:ext cx="5642280" cy="3472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57200" y="2224800"/>
                <a:ext cx="5661000" cy="3490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cap="none" dirty="0">
                <a:latin typeface="Times New Roman" pitchFamily="18" charset="0"/>
                <a:cs typeface="Times New Roman" pitchFamily="18" charset="0"/>
              </a:rPr>
              <a:t>Theorem: </a:t>
            </a:r>
            <a:r>
              <a:rPr lang="en-US" sz="4800" cap="none" dirty="0">
                <a:latin typeface="Times New Roman" pitchFamily="18" charset="0"/>
                <a:cs typeface="Times New Roman" pitchFamily="18" charset="0"/>
              </a:rPr>
              <a:t>Differentiability Implies Continuity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834128" y="2018558"/>
                <a:ext cx="12798784" cy="126492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sz="3840" cap="none" dirty="0">
                    <a:cs typeface="Times New Roman" pitchFamily="18" charset="0"/>
                  </a:rPr>
                  <a:t>If</a:t>
                </a:r>
                <a:r>
                  <a:rPr lang="en-US" sz="3840" dirty="0"/>
                  <a:t> </a:t>
                </a:r>
                <a14:m>
                  <m:oMath xmlns:m="http://schemas.openxmlformats.org/officeDocument/2006/math">
                    <m:r>
                      <a:rPr lang="en-US" sz="384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384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3840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384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3840" cap="none" dirty="0">
                    <a:cs typeface="Times New Roman" pitchFamily="18" charset="0"/>
                  </a:rPr>
                  <a:t>has a derivative at </a:t>
                </a:r>
                <a14:m>
                  <m:oMath xmlns:m="http://schemas.openxmlformats.org/officeDocument/2006/math">
                    <m:r>
                      <a:rPr lang="en-US" sz="3840" i="1" cap="none" dirty="0">
                        <a:latin typeface="Cambria Math"/>
                        <a:cs typeface="Times New Roman" pitchFamily="18" charset="0"/>
                      </a:rPr>
                      <m:t>𝑥</m:t>
                    </m:r>
                    <m:r>
                      <a:rPr lang="en-US" sz="3840" i="1" cap="none" dirty="0">
                        <a:latin typeface="Cambria Math"/>
                        <a:cs typeface="Times New Roman" pitchFamily="18" charset="0"/>
                      </a:rPr>
                      <m:t> = </m:t>
                    </m:r>
                    <m:r>
                      <a:rPr lang="en-US" sz="3840" i="1" cap="none" dirty="0">
                        <a:latin typeface="Cambria Math"/>
                        <a:cs typeface="Times New Roman" pitchFamily="18" charset="0"/>
                      </a:rPr>
                      <m:t>𝑐</m:t>
                    </m:r>
                    <m:r>
                      <a:rPr lang="en-US" sz="3840" i="1" cap="none" dirty="0">
                        <a:latin typeface="Cambria Math"/>
                        <a:cs typeface="Times New Roman" pitchFamily="18" charset="0"/>
                      </a:rPr>
                      <m:t>, </m:t>
                    </m:r>
                  </m:oMath>
                </a14:m>
                <a:r>
                  <a:rPr lang="en-US" sz="3840" cap="none" dirty="0">
                    <a:cs typeface="Times New Roman" pitchFamily="18" charset="0"/>
                  </a:rPr>
                  <a:t>then </a:t>
                </a:r>
                <a14:m>
                  <m:oMath xmlns:m="http://schemas.openxmlformats.org/officeDocument/2006/math">
                    <m:r>
                      <a:rPr lang="en-US" sz="384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384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3840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384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3840" cap="none" dirty="0">
                    <a:cs typeface="Times New Roman" pitchFamily="18" charset="0"/>
                  </a:rPr>
                  <a:t>is continuous at </a:t>
                </a:r>
                <a14:m>
                  <m:oMath xmlns:m="http://schemas.openxmlformats.org/officeDocument/2006/math">
                    <m:r>
                      <a:rPr lang="en-US" sz="3840" i="1" cap="none" dirty="0">
                        <a:latin typeface="Cambria Math"/>
                        <a:cs typeface="Times New Roman" pitchFamily="18" charset="0"/>
                      </a:rPr>
                      <m:t>𝑥</m:t>
                    </m:r>
                    <m:r>
                      <a:rPr lang="en-US" sz="3840" i="1" cap="none" dirty="0">
                        <a:latin typeface="Cambria Math"/>
                        <a:cs typeface="Times New Roman" pitchFamily="18" charset="0"/>
                      </a:rPr>
                      <m:t> = </m:t>
                    </m:r>
                    <m:r>
                      <a:rPr lang="en-US" sz="3840" i="1" cap="none" dirty="0">
                        <a:latin typeface="Cambria Math"/>
                        <a:cs typeface="Times New Roman" pitchFamily="18" charset="0"/>
                      </a:rPr>
                      <m:t>𝑐</m:t>
                    </m:r>
                  </m:oMath>
                </a14:m>
                <a:r>
                  <a:rPr lang="en-US" sz="3840" cap="none" dirty="0">
                    <a:cs typeface="Times New Roman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34128" y="2018558"/>
                <a:ext cx="12798784" cy="1264920"/>
              </a:xfrm>
              <a:blipFill>
                <a:blip r:embed="rId2"/>
                <a:stretch>
                  <a:fillRect l="-1477" t="-2404" r="-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834129" y="3590594"/>
                <a:ext cx="13344913" cy="38863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3360" b="1" dirty="0">
                    <a:solidFill>
                      <a:srgbClr val="C00000"/>
                    </a:solidFill>
                  </a:rPr>
                  <a:t>CAUTION!!!</a:t>
                </a:r>
              </a:p>
              <a:p>
                <a:pPr marL="548640" indent="-54864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360" dirty="0"/>
                  <a:t>The converse of Theorem is false. A function need not have a derivative at a point where it is continuous. </a:t>
                </a:r>
              </a:p>
              <a:p>
                <a:pPr marL="548640" indent="-54864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3360" dirty="0"/>
                  <a:t>For example: </a:t>
                </a:r>
                <a14:m>
                  <m:oMath xmlns:m="http://schemas.openxmlformats.org/officeDocument/2006/math">
                    <m:r>
                      <a:rPr lang="en-US" sz="336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336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3360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3360" i="1">
                        <a:latin typeface="Cambria Math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336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3360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3360" dirty="0"/>
                  <a:t> is continuous at </a:t>
                </a:r>
                <a14:m>
                  <m:oMath xmlns:m="http://schemas.openxmlformats.org/officeDocument/2006/math">
                    <m:r>
                      <a:rPr lang="en-US" sz="3360" i="1" dirty="0">
                        <a:latin typeface="Cambria Math"/>
                      </a:rPr>
                      <m:t>𝑥</m:t>
                    </m:r>
                    <m:r>
                      <a:rPr lang="en-US" sz="3360" i="1" dirty="0">
                        <a:latin typeface="Cambria Math"/>
                      </a:rPr>
                      <m:t>=0</m:t>
                    </m:r>
                  </m:oMath>
                </a14:m>
                <a:r>
                  <a:rPr lang="en-US" sz="3360" dirty="0"/>
                  <a:t> but it is not differentiable at </a:t>
                </a:r>
                <a14:m>
                  <m:oMath xmlns:m="http://schemas.openxmlformats.org/officeDocument/2006/math">
                    <m:r>
                      <a:rPr lang="en-US" sz="3360" i="1" dirty="0">
                        <a:latin typeface="Cambria Math"/>
                      </a:rPr>
                      <m:t>𝑥</m:t>
                    </m:r>
                    <m:r>
                      <a:rPr lang="en-US" sz="3360" i="1" dirty="0">
                        <a:latin typeface="Cambria Math"/>
                      </a:rPr>
                      <m:t>=0</m:t>
                    </m:r>
                  </m:oMath>
                </a14:m>
                <a:r>
                  <a:rPr lang="en-US" sz="3360" dirty="0"/>
                  <a:t>.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4129" y="3590594"/>
                <a:ext cx="13344913" cy="3886385"/>
              </a:xfrm>
              <a:prstGeom prst="rect">
                <a:avLst/>
              </a:prstGeom>
              <a:blipFill>
                <a:blip r:embed="rId3"/>
                <a:stretch>
                  <a:fillRect l="-1279" r="-1553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5448960" y="6831000"/>
              <a:ext cx="1463040" cy="2574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9600" y="6821640"/>
                <a:ext cx="1481760" cy="27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311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0610" y="354229"/>
            <a:ext cx="9694544" cy="862964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Times New Roman" pitchFamily="18" charset="0"/>
                <a:cs typeface="Times New Roman" pitchFamily="18" charset="0"/>
              </a:rPr>
              <a:t>Differentiation Rules</a:t>
            </a:r>
            <a:endParaRPr lang="en-US" sz="5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526" y="1567229"/>
            <a:ext cx="10781042" cy="6154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8583120" y="2491200"/>
              <a:ext cx="3681360" cy="7398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73760" y="2481840"/>
                <a:ext cx="3700080" cy="75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785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6862" y="115590"/>
            <a:ext cx="13146052" cy="1228724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latin typeface="Times New Roman" pitchFamily="18" charset="0"/>
                <a:cs typeface="Times New Roman" pitchFamily="18" charset="0"/>
              </a:rPr>
              <a:t>Derivatives of some common functions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E1A33A1-2645-4A24-8F9F-686713D38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93694" y="1344314"/>
            <a:ext cx="10726471" cy="660298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xmlns="" id="{B863B06E-AB95-48BF-8A84-40BCB8A1178B}"/>
              </a:ext>
            </a:extLst>
          </p:cNvPr>
          <p:cNvCxnSpPr/>
          <p:nvPr/>
        </p:nvCxnSpPr>
        <p:spPr>
          <a:xfrm>
            <a:off x="9399181" y="4476307"/>
            <a:ext cx="32961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995C954-69F9-437A-BAE5-BCD8BB856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694" y="1346469"/>
            <a:ext cx="10725150" cy="66008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13405320" y="7972200"/>
              <a:ext cx="96840" cy="1288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395960" y="7962840"/>
                <a:ext cx="115560" cy="14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518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CD56D71D-60F6-4CD1-B9E0-B6DBF04760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01503" y="522827"/>
            <a:ext cx="9373151" cy="1188720"/>
          </a:xfrm>
        </p:spPr>
        <p:txBody>
          <a:bodyPr/>
          <a:lstStyle/>
          <a:p>
            <a:pPr>
              <a:defRPr/>
            </a:pPr>
            <a:r>
              <a:rPr lang="en-US" altLang="en-US" b="1" dirty="0">
                <a:solidFill>
                  <a:srgbClr val="003300"/>
                </a:solidFill>
              </a:rPr>
              <a:t>Why Do we need Derivatives???</a:t>
            </a:r>
          </a:p>
        </p:txBody>
      </p:sp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6327" y="102028"/>
            <a:ext cx="1932668" cy="1635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xmlns="" id="{010202CA-534F-484B-A2AF-B17DC3F48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976" y="1737363"/>
            <a:ext cx="11685253" cy="5932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89533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6862" y="318001"/>
            <a:ext cx="13146052" cy="1228724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latin typeface="Times New Roman" pitchFamily="18" charset="0"/>
                <a:cs typeface="Times New Roman" pitchFamily="18" charset="0"/>
              </a:rPr>
              <a:t>Derivatives of some common functions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6E08C5AC-E9D5-4B5C-8FE8-A20738452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703" y="1693860"/>
            <a:ext cx="11078284" cy="5805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00C495D0-3BA7-474B-BBC4-3D4A9C3AD256}"/>
              </a:ext>
            </a:extLst>
          </p:cNvPr>
          <p:cNvCxnSpPr/>
          <p:nvPr/>
        </p:nvCxnSpPr>
        <p:spPr>
          <a:xfrm>
            <a:off x="11674139" y="5188110"/>
            <a:ext cx="157667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C7EC5D04-948A-4D53-B349-4658FA55F1F5}"/>
              </a:ext>
            </a:extLst>
          </p:cNvPr>
          <p:cNvCxnSpPr/>
          <p:nvPr/>
        </p:nvCxnSpPr>
        <p:spPr>
          <a:xfrm>
            <a:off x="11857019" y="6020836"/>
            <a:ext cx="157667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12B4BD4-B7F3-447D-9026-944754D34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01317" y="1693860"/>
            <a:ext cx="11075670" cy="580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3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CD56D71D-60F6-4CD1-B9E0-B6DBF04760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17065" y="167114"/>
            <a:ext cx="9694546" cy="118872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5400" b="1" dirty="0">
                <a:solidFill>
                  <a:srgbClr val="003300"/>
                </a:solidFill>
              </a:rPr>
              <a:t>Topics to be covered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0391" y="1332665"/>
            <a:ext cx="12305339" cy="54311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40" cap="none" dirty="0"/>
              <a:t>Definition of derivative.</a:t>
            </a:r>
          </a:p>
          <a:p>
            <a:pPr>
              <a:lnSpc>
                <a:spcPct val="100000"/>
              </a:lnSpc>
            </a:pPr>
            <a:r>
              <a:rPr lang="en-US" sz="3240" cap="none" dirty="0"/>
              <a:t>Geometric interpretation of the derivative.</a:t>
            </a:r>
          </a:p>
          <a:p>
            <a:pPr>
              <a:lnSpc>
                <a:spcPct val="100000"/>
              </a:lnSpc>
            </a:pPr>
            <a:r>
              <a:rPr lang="en-US" sz="3240" cap="none" dirty="0">
                <a:ea typeface="ＭＳ Ｐゴシック" charset="0"/>
                <a:cs typeface="ＭＳ Ｐゴシック" charset="0"/>
              </a:rPr>
              <a:t>Alternate form of the derivative.</a:t>
            </a:r>
          </a:p>
          <a:p>
            <a:pPr>
              <a:lnSpc>
                <a:spcPct val="100000"/>
              </a:lnSpc>
            </a:pPr>
            <a:r>
              <a:rPr lang="en-US" altLang="en-US" sz="3240" cap="none" dirty="0"/>
              <a:t>Differentiable on an interval; one-sided derivatives.</a:t>
            </a:r>
          </a:p>
          <a:p>
            <a:pPr>
              <a:lnSpc>
                <a:spcPct val="100000"/>
              </a:lnSpc>
            </a:pPr>
            <a:r>
              <a:rPr lang="en-US" altLang="en-US" sz="3240" cap="none" dirty="0">
                <a:cs typeface="Times New Roman" panose="02020603050405020304" pitchFamily="18" charset="0"/>
              </a:rPr>
              <a:t>When does a function </a:t>
            </a:r>
            <a:r>
              <a:rPr lang="en-US" altLang="en-US" sz="3240" i="1" cap="none" dirty="0">
                <a:cs typeface="Times New Roman" panose="02020603050405020304" pitchFamily="18" charset="0"/>
              </a:rPr>
              <a:t>not </a:t>
            </a:r>
            <a:r>
              <a:rPr lang="en-US" altLang="en-US" sz="3240" cap="none" dirty="0">
                <a:cs typeface="Times New Roman" panose="02020603050405020304" pitchFamily="18" charset="0"/>
              </a:rPr>
              <a:t>have a derivative at a point?</a:t>
            </a:r>
          </a:p>
          <a:p>
            <a:pPr>
              <a:lnSpc>
                <a:spcPct val="100000"/>
              </a:lnSpc>
            </a:pPr>
            <a:r>
              <a:rPr lang="en-US" sz="3240" cap="none" dirty="0">
                <a:cs typeface="Times New Roman" pitchFamily="18" charset="0"/>
              </a:rPr>
              <a:t>Differentiability by function</a:t>
            </a:r>
            <a:r>
              <a:rPr lang="en-US" sz="3240" cap="none" spc="-72" dirty="0">
                <a:cs typeface="Times New Roman" pitchFamily="18" charset="0"/>
              </a:rPr>
              <a:t> </a:t>
            </a:r>
            <a:r>
              <a:rPr lang="en-US" sz="3240" cap="none" dirty="0">
                <a:cs typeface="Times New Roman" pitchFamily="18" charset="0"/>
              </a:rPr>
              <a:t>type.</a:t>
            </a:r>
          </a:p>
          <a:p>
            <a:pPr>
              <a:lnSpc>
                <a:spcPct val="100000"/>
              </a:lnSpc>
            </a:pPr>
            <a:r>
              <a:rPr lang="en-US" sz="3240" cap="none" dirty="0">
                <a:cs typeface="Times New Roman" pitchFamily="18" charset="0"/>
              </a:rPr>
              <a:t>Differentiation rules.</a:t>
            </a:r>
          </a:p>
          <a:p>
            <a:pPr>
              <a:lnSpc>
                <a:spcPct val="100000"/>
              </a:lnSpc>
            </a:pPr>
            <a:r>
              <a:rPr lang="en-US" sz="3240" cap="none" dirty="0">
                <a:cs typeface="Times New Roman" pitchFamily="18" charset="0"/>
              </a:rPr>
              <a:t>Derivatives of some common functions.</a:t>
            </a:r>
          </a:p>
          <a:p>
            <a:pPr>
              <a:lnSpc>
                <a:spcPct val="100000"/>
              </a:lnSpc>
            </a:pPr>
            <a:r>
              <a:rPr lang="en-US" sz="3240" cap="none" dirty="0">
                <a:cs typeface="Times New Roman" pitchFamily="18" charset="0"/>
              </a:rPr>
              <a:t>Second and higher order derivatives.</a:t>
            </a:r>
          </a:p>
          <a:p>
            <a:pPr>
              <a:lnSpc>
                <a:spcPct val="100000"/>
              </a:lnSpc>
            </a:pPr>
            <a:r>
              <a:rPr lang="en-US" altLang="en-US" sz="3240" cap="none" dirty="0"/>
              <a:t>Glossary.</a:t>
            </a:r>
            <a:endParaRPr lang="en-US" sz="3240" cap="none" dirty="0">
              <a:ea typeface="ＭＳ Ｐゴシック" charset="0"/>
              <a:cs typeface="ＭＳ Ｐゴシック" charset="0"/>
            </a:endParaRPr>
          </a:p>
          <a:p>
            <a:pPr>
              <a:lnSpc>
                <a:spcPct val="100000"/>
              </a:lnSpc>
            </a:pPr>
            <a:endParaRPr lang="en-US" altLang="en-US" sz="3240" cap="none" dirty="0"/>
          </a:p>
          <a:p>
            <a:pPr>
              <a:lnSpc>
                <a:spcPct val="100000"/>
              </a:lnSpc>
            </a:pPr>
            <a:endParaRPr lang="en-US" sz="3240" cap="none" dirty="0">
              <a:ea typeface="ＭＳ Ｐゴシック" charset="0"/>
              <a:cs typeface="ＭＳ Ｐゴシック" charset="0"/>
            </a:endParaRPr>
          </a:p>
          <a:p>
            <a:pPr>
              <a:lnSpc>
                <a:spcPct val="100000"/>
              </a:lnSpc>
            </a:pPr>
            <a:endParaRPr lang="en-US" sz="3240" cap="none" dirty="0"/>
          </a:p>
          <a:p>
            <a:pPr>
              <a:lnSpc>
                <a:spcPct val="100000"/>
              </a:lnSpc>
            </a:pPr>
            <a:endParaRPr lang="en-US" sz="3240" cap="none" dirty="0"/>
          </a:p>
        </p:txBody>
      </p:sp>
    </p:spTree>
    <p:extLst>
      <p:ext uri="{BB962C8B-B14F-4D97-AF65-F5344CB8AC3E}">
        <p14:creationId xmlns:p14="http://schemas.microsoft.com/office/powerpoint/2010/main" val="4049990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xmlns="" id="{920C2659-0782-4AF8-9938-D31077F496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9156" y="1456734"/>
            <a:ext cx="12835396" cy="6130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548640" lvl="1" indent="0"/>
            <a:endParaRPr lang="en-US" altLang="en-US" sz="3000" b="1" dirty="0">
              <a:solidFill>
                <a:srgbClr val="003300"/>
              </a:solidFill>
              <a:latin typeface="+mn-lt"/>
              <a:cs typeface="Times New Roman" panose="02020603050405020304" pitchFamily="18" charset="0"/>
            </a:endParaRPr>
          </a:p>
          <a:p>
            <a:pPr marL="548640" lvl="1" indent="0"/>
            <a:r>
              <a:rPr lang="en-US" altLang="en-US" sz="4200" b="1" dirty="0">
                <a:solidFill>
                  <a:srgbClr val="003300"/>
                </a:solidFill>
                <a:cs typeface="Times New Roman" panose="02020603050405020304" pitchFamily="18" charset="0"/>
              </a:rPr>
              <a:t>Book: </a:t>
            </a:r>
            <a:r>
              <a:rPr lang="en-US" altLang="en-US" sz="4200" dirty="0">
                <a:solidFill>
                  <a:srgbClr val="003300"/>
                </a:solidFill>
                <a:cs typeface="Times New Roman" panose="02020603050405020304" pitchFamily="18" charset="0"/>
              </a:rPr>
              <a:t>Thomas Calculus (11th Edition) </a:t>
            </a:r>
            <a:r>
              <a:rPr lang="en-US" sz="4200" dirty="0">
                <a:solidFill>
                  <a:srgbClr val="003300"/>
                </a:solidFill>
              </a:rPr>
              <a:t>by George 		    B. Thomas, Maurice D. Weir, Joel R. Hass, 		    Frank R. Giordano</a:t>
            </a:r>
            <a:endParaRPr lang="en-US" altLang="en-US" sz="4200" dirty="0">
              <a:solidFill>
                <a:srgbClr val="003300"/>
              </a:solidFill>
              <a:cs typeface="Times New Roman" panose="02020603050405020304" pitchFamily="18" charset="0"/>
            </a:endParaRPr>
          </a:p>
          <a:p>
            <a:pPr marL="1988820" lvl="3" indent="-411480">
              <a:buFont typeface="Arial" pitchFamily="34" charset="0"/>
              <a:buChar char="•"/>
            </a:pPr>
            <a:endParaRPr lang="en-US" altLang="en-US" sz="3840" dirty="0">
              <a:solidFill>
                <a:srgbClr val="003300"/>
              </a:solidFill>
              <a:cs typeface="Times New Roman" panose="02020603050405020304" pitchFamily="18" charset="0"/>
            </a:endParaRPr>
          </a:p>
          <a:p>
            <a:pPr marL="1988820" lvl="3" indent="-411480">
              <a:buFont typeface="Arial" pitchFamily="34" charset="0"/>
              <a:buChar char="•"/>
            </a:pPr>
            <a:r>
              <a:rPr lang="en-US" altLang="en-US" sz="4200" dirty="0">
                <a:solidFill>
                  <a:srgbClr val="003300"/>
                </a:solidFill>
                <a:cs typeface="Times New Roman" panose="02020603050405020304" pitchFamily="18" charset="0"/>
              </a:rPr>
              <a:t>Chapter: 3</a:t>
            </a:r>
            <a:endParaRPr lang="en-US" altLang="en-US" sz="1080" dirty="0">
              <a:solidFill>
                <a:srgbClr val="003300"/>
              </a:solidFill>
              <a:cs typeface="Times New Roman" panose="02020603050405020304" pitchFamily="18" charset="0"/>
            </a:endParaRPr>
          </a:p>
          <a:p>
            <a:pPr marL="3086100" lvl="5" indent="-411480">
              <a:buFont typeface="Arial" pitchFamily="34" charset="0"/>
              <a:buChar char="•"/>
            </a:pPr>
            <a:endParaRPr lang="en-US" altLang="en-US" sz="4200" dirty="0">
              <a:solidFill>
                <a:srgbClr val="003300"/>
              </a:solidFill>
              <a:cs typeface="Times New Roman" panose="02020603050405020304" pitchFamily="18" charset="0"/>
            </a:endParaRPr>
          </a:p>
          <a:p>
            <a:pPr marL="3086100" lvl="5" indent="-411480">
              <a:buFont typeface="Arial" pitchFamily="34" charset="0"/>
              <a:buChar char="•"/>
            </a:pPr>
            <a:r>
              <a:rPr lang="en-US" altLang="en-US" sz="4200" dirty="0">
                <a:solidFill>
                  <a:srgbClr val="003300"/>
                </a:solidFill>
                <a:cs typeface="Times New Roman" panose="02020603050405020304" pitchFamily="18" charset="0"/>
              </a:rPr>
              <a:t>Sections: 3.1,3.2, 3.4</a:t>
            </a:r>
          </a:p>
          <a:p>
            <a:pPr marL="3086100" lvl="5" indent="-411480">
              <a:buFont typeface="Arial" pitchFamily="34" charset="0"/>
              <a:buChar char="•"/>
            </a:pPr>
            <a:endParaRPr lang="en-US" altLang="en-US" sz="4200" dirty="0">
              <a:solidFill>
                <a:srgbClr val="003300"/>
              </a:solidFill>
              <a:cs typeface="Times New Roman" panose="02020603050405020304" pitchFamily="18" charset="0"/>
            </a:endParaRPr>
          </a:p>
          <a:p>
            <a:pPr marL="548640" lvl="1" indent="0"/>
            <a:endParaRPr lang="en-US" altLang="en-US" sz="3000" dirty="0">
              <a:solidFill>
                <a:srgbClr val="003300"/>
              </a:solidFill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38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>
            <a:extLst>
              <a:ext uri="{FF2B5EF4-FFF2-40B4-BE49-F238E27FC236}">
                <a16:creationId xmlns:a16="http://schemas.microsoft.com/office/drawing/2014/main" xmlns="" id="{CD56D71D-60F6-4CD1-B9E0-B6DBF04760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91840" y="274323"/>
            <a:ext cx="9694546" cy="1249088"/>
          </a:xfrm>
        </p:spPr>
        <p:txBody>
          <a:bodyPr/>
          <a:lstStyle/>
          <a:p>
            <a:pPr>
              <a:defRPr/>
            </a:pPr>
            <a:r>
              <a:rPr lang="en-US" altLang="en-US" b="1" dirty="0"/>
              <a:t>Definition of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411" name="Rectangle 3">
                <a:extLst>
                  <a:ext uri="{FF2B5EF4-FFF2-40B4-BE49-F238E27FC236}">
                    <a16:creationId xmlns:a16="http://schemas.microsoft.com/office/drawing/2014/main" xmlns="" id="{F42FA861-349A-4A13-8CDB-C932F0BBC3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37896" y="1425737"/>
                <a:ext cx="12642856" cy="6231256"/>
              </a:xfrm>
            </p:spPr>
            <p:txBody>
              <a:bodyPr>
                <a:normAutofit/>
              </a:bodyPr>
              <a:lstStyle/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3360" cap="none" dirty="0"/>
                  <a:t>The derivative is the </a:t>
                </a:r>
                <a:r>
                  <a:rPr lang="en-US" altLang="en-US" sz="3360" u="sng" cap="none" dirty="0"/>
                  <a:t>formula</a:t>
                </a:r>
                <a:r>
                  <a:rPr lang="en-US" altLang="en-US" sz="3360" cap="none" dirty="0"/>
                  <a:t> which gives the slope of the tangent line at any point </a:t>
                </a:r>
                <a14:m>
                  <m:oMath xmlns:m="http://schemas.openxmlformats.org/officeDocument/2006/math">
                    <m:r>
                      <a:rPr lang="en-US" altLang="en-US" sz="3360" i="1" cap="none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sz="3360" cap="none" dirty="0"/>
                  <a:t> for </a:t>
                </a:r>
                <a14:m>
                  <m:oMath xmlns:m="http://schemas.openxmlformats.org/officeDocument/2006/math">
                    <m:r>
                      <a:rPr lang="en-US" altLang="en-US" sz="3360" i="1" cap="none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en-US" sz="3360" i="1" cap="none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3360" i="1" cap="none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3360" i="1" cap="none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sz="3360" cap="none" dirty="0"/>
              </a:p>
              <a:p>
                <a:pPr eaLnBrk="1" hangingPunct="1">
                  <a:lnSpc>
                    <a:spcPct val="90000"/>
                  </a:lnSpc>
                </a:pPr>
                <a:endParaRPr lang="en-US" altLang="en-US" sz="3360" cap="none" dirty="0"/>
              </a:p>
              <a:p>
                <a:pPr eaLnBrk="1" hangingPunct="1">
                  <a:lnSpc>
                    <a:spcPct val="90000"/>
                  </a:lnSpc>
                </a:pPr>
                <a:endParaRPr lang="en-US" altLang="en-US" sz="3360" cap="none" dirty="0"/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360" i="1" cap="none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360" i="1" cap="non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3360" i="1" cap="none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360" i="1" cap="non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360" i="1" cap="non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360" i="1" cap="non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sz="3360" i="1" cap="none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360" i="1" cap="none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360" cap="non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3360" i="1" cap="non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3360" i="1" cap="non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360" i="1" cap="non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3360" i="1" cap="none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3360" i="1" cap="non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3360" i="1" cap="non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360" i="1" cap="non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360" i="1" cap="non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+∆</m:t>
                              </m:r>
                              <m:r>
                                <a:rPr lang="en-US" sz="3360" i="1" cap="non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360" i="1" cap="non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en-US" sz="3360" i="1" cap="non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3360" i="1" cap="non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360" i="1" cap="non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360" i="1" cap="non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3360" i="1" cap="non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3360" i="1" cap="none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func>
                      <m:r>
                        <a:rPr lang="en-US" sz="3360" i="1" cap="none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en-US" sz="3360" cap="none" dirty="0"/>
              </a:p>
              <a:p>
                <a:pPr eaLnBrk="1" hangingPunct="1">
                  <a:lnSpc>
                    <a:spcPct val="90000"/>
                  </a:lnSpc>
                </a:pPr>
                <a:endParaRPr lang="en-US" altLang="en-US" sz="3360" cap="none" dirty="0"/>
              </a:p>
              <a:p>
                <a:pPr eaLnBrk="1" hangingPunct="1">
                  <a:lnSpc>
                    <a:spcPct val="90000"/>
                  </a:lnSpc>
                </a:pPr>
                <a:r>
                  <a:rPr lang="en-US" altLang="en-US" sz="3360" cap="none" dirty="0"/>
                  <a:t>Note: the limit </a:t>
                </a:r>
                <a:r>
                  <a:rPr lang="en-US" altLang="en-US" sz="3360" u="sng" cap="none" dirty="0"/>
                  <a:t>must exist</a:t>
                </a:r>
                <a:endParaRPr lang="en-US" altLang="en-US" sz="3360" cap="none" dirty="0"/>
              </a:p>
              <a:p>
                <a:pPr lvl="2">
                  <a:lnSpc>
                    <a:spcPct val="90000"/>
                  </a:lnSpc>
                </a:pPr>
                <a:r>
                  <a:rPr lang="en-US" altLang="en-US" sz="3120" cap="none" dirty="0"/>
                  <a:t>No hole</a:t>
                </a:r>
              </a:p>
              <a:p>
                <a:pPr lvl="2">
                  <a:lnSpc>
                    <a:spcPct val="90000"/>
                  </a:lnSpc>
                </a:pPr>
                <a:r>
                  <a:rPr lang="en-US" altLang="en-US" sz="3120" cap="none" dirty="0"/>
                  <a:t>No jump</a:t>
                </a:r>
              </a:p>
              <a:p>
                <a:pPr lvl="2">
                  <a:lnSpc>
                    <a:spcPct val="90000"/>
                  </a:lnSpc>
                </a:pPr>
                <a:r>
                  <a:rPr lang="en-US" altLang="en-US" sz="3120" cap="none" dirty="0"/>
                  <a:t>No sharp corner</a:t>
                </a:r>
              </a:p>
            </p:txBody>
          </p:sp>
        </mc:Choice>
        <mc:Fallback xmlns="">
          <p:sp>
            <p:nvSpPr>
              <p:cNvPr id="17411" name="Rectangle 3">
                <a:extLst>
                  <a:ext uri="{FF2B5EF4-FFF2-40B4-BE49-F238E27FC236}">
                    <a16:creationId xmlns:a16="http://schemas.microsoft.com/office/drawing/2014/main" id="{F42FA861-349A-4A13-8CDB-C932F0BBC3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37896" y="1425737"/>
                <a:ext cx="12642856" cy="6231256"/>
              </a:xfrm>
              <a:blipFill>
                <a:blip r:embed="rId2"/>
                <a:stretch>
                  <a:fillRect l="-1157" t="-2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741560" y="2041200"/>
              <a:ext cx="11219760" cy="63172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32200" y="2031840"/>
                <a:ext cx="11238480" cy="633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59114" y="1920244"/>
                <a:ext cx="12354166" cy="543115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360" cap="none" dirty="0"/>
                  <a:t>By using definition of derivative find the derivatives of the following functions:</a:t>
                </a:r>
              </a:p>
              <a:p>
                <a:pPr marL="617220" indent="-617220">
                  <a:buAutoNum type="arabicPeriod"/>
                </a:pPr>
                <a:r>
                  <a:rPr lang="en-US" sz="3360" cap="none" dirty="0"/>
                  <a:t> </a:t>
                </a:r>
                <a14:m>
                  <m:oMath xmlns:m="http://schemas.openxmlformats.org/officeDocument/2006/math">
                    <m:r>
                      <a:rPr lang="en-US" sz="3360" i="1" cap="none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3360" i="1" cap="none">
                            <a:latin typeface="Cambria Math"/>
                          </a:rPr>
                        </m:ctrlPr>
                      </m:dPr>
                      <m:e>
                        <m:r>
                          <a:rPr lang="en-US" sz="3360" i="1" cap="none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3360" i="1" cap="none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3360" i="1" cap="none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60" cap="none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m:rPr>
                            <m:sty m:val="p"/>
                          </m:rPr>
                          <a:rPr lang="en-US" sz="3360" cap="none">
                            <a:latin typeface="Cambria Math"/>
                          </a:rPr>
                          <m:t>in</m:t>
                        </m:r>
                      </m:fName>
                      <m:e>
                        <m:r>
                          <a:rPr lang="en-US" sz="3360" i="1" cap="none">
                            <a:latin typeface="Cambria Math"/>
                          </a:rPr>
                          <m:t>𝑥</m:t>
                        </m:r>
                        <m:r>
                          <a:rPr lang="en-US" sz="3360" i="1" cap="none">
                            <a:latin typeface="Cambria Math"/>
                          </a:rPr>
                          <m:t>.</m:t>
                        </m:r>
                      </m:e>
                    </m:func>
                  </m:oMath>
                </a14:m>
                <a:endParaRPr lang="en-US" sz="3360" i="1" cap="none" dirty="0">
                  <a:latin typeface="Cambria Math" panose="02040503050406030204" pitchFamily="18" charset="0"/>
                </a:endParaRPr>
              </a:p>
              <a:p>
                <a:pPr marL="617220" indent="-617220">
                  <a:buAutoNum type="arabicPeriod"/>
                </a:pPr>
                <a:r>
                  <a:rPr lang="en-US" sz="3360" cap="none" dirty="0"/>
                  <a:t> </a:t>
                </a:r>
                <a14:m>
                  <m:oMath xmlns:m="http://schemas.openxmlformats.org/officeDocument/2006/math">
                    <m:r>
                      <a:rPr lang="en-US" sz="3360" i="1" cap="none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3360" i="1" cap="none">
                            <a:latin typeface="Cambria Math"/>
                          </a:rPr>
                        </m:ctrlPr>
                      </m:dPr>
                      <m:e>
                        <m:r>
                          <a:rPr lang="en-US" sz="3360" i="1" cap="none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3360" i="1" cap="none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3360" i="1" cap="none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60" cap="none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sz="3360" cap="none">
                            <a:latin typeface="Cambria Math"/>
                          </a:rPr>
                          <m:t>os</m:t>
                        </m:r>
                      </m:fName>
                      <m:e>
                        <m:r>
                          <a:rPr lang="en-US" sz="3360" i="1" cap="none">
                            <a:latin typeface="Cambria Math"/>
                          </a:rPr>
                          <m:t>𝑥</m:t>
                        </m:r>
                      </m:e>
                    </m:func>
                  </m:oMath>
                </a14:m>
                <a:r>
                  <a:rPr lang="en-US" sz="3360" cap="none" dirty="0"/>
                  <a:t>.</a:t>
                </a:r>
              </a:p>
              <a:p>
                <a:pPr marL="617220" indent="-617220">
                  <a:buFont typeface="Arial" panose="020B0604020202020204" pitchFamily="34" charset="0"/>
                  <a:buAutoNum type="arabicPeriod"/>
                </a:pPr>
                <a:r>
                  <a:rPr lang="en-US" sz="3360" cap="none" dirty="0"/>
                  <a:t> </a:t>
                </a:r>
                <a14:m>
                  <m:oMath xmlns:m="http://schemas.openxmlformats.org/officeDocument/2006/math">
                    <m:r>
                      <a:rPr lang="en-US" sz="3360" i="1" cap="none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3360" i="1" cap="none">
                            <a:latin typeface="Cambria Math"/>
                          </a:rPr>
                        </m:ctrlPr>
                      </m:dPr>
                      <m:e>
                        <m:r>
                          <a:rPr lang="en-US" sz="3360" i="1" cap="none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3360" i="1" cap="none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3360" i="1" cap="none">
                            <a:latin typeface="Cambria Math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3360" i="1" cap="none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3360" cap="none">
                                <a:latin typeface="Cambria Math" panose="02040503050406030204" pitchFamily="18" charset="0"/>
                              </a:rPr>
                              <m:t>l</m:t>
                            </m:r>
                            <m:r>
                              <m:rPr>
                                <m:sty m:val="p"/>
                              </m:rPr>
                              <a:rPr lang="en-US" sz="3360" cap="none">
                                <a:latin typeface="Cambria Math"/>
                              </a:rPr>
                              <m:t>og</m:t>
                            </m:r>
                            <m:r>
                              <a:rPr lang="en-US" sz="3360" cap="none">
                                <a:latin typeface="Cambria Math"/>
                              </a:rPr>
                              <m:t> </m:t>
                            </m:r>
                          </m:e>
                          <m:sub>
                            <m:r>
                              <a:rPr lang="en-US" sz="3360" i="1" cap="none">
                                <a:latin typeface="Cambria Math"/>
                              </a:rPr>
                              <m:t>𝑎</m:t>
                            </m:r>
                          </m:sub>
                        </m:sSub>
                      </m:fName>
                      <m:e>
                        <m:r>
                          <a:rPr lang="en-US" sz="3360" i="1" cap="none">
                            <a:latin typeface="Cambria Math"/>
                          </a:rPr>
                          <m:t>𝑥</m:t>
                        </m:r>
                      </m:e>
                    </m:func>
                  </m:oMath>
                </a14:m>
                <a:r>
                  <a:rPr lang="en-US" sz="3360" cap="none" dirty="0"/>
                  <a:t>.</a:t>
                </a:r>
              </a:p>
              <a:p>
                <a:pPr marL="617220" indent="-617220">
                  <a:buAutoNum type="arabicPeriod"/>
                </a:pPr>
                <a:r>
                  <a:rPr lang="en-US" sz="3360" cap="none" dirty="0"/>
                  <a:t> </a:t>
                </a:r>
                <a14:m>
                  <m:oMath xmlns:m="http://schemas.openxmlformats.org/officeDocument/2006/math">
                    <m:r>
                      <a:rPr lang="en-US" sz="3360" i="1" cap="none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360" i="1" cap="none">
                            <a:latin typeface="Cambria Math"/>
                          </a:rPr>
                        </m:ctrlPr>
                      </m:dPr>
                      <m:e>
                        <m:r>
                          <a:rPr lang="en-US" sz="3360" i="1" cap="none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360" i="1" cap="none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360" i="1" cap="none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60" cap="none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en-US" sz="3360" i="1" cap="none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endParaRPr lang="en-US" sz="3360" cap="non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59114" y="1920244"/>
                <a:ext cx="12354166" cy="5431156"/>
              </a:xfrm>
              <a:blipFill>
                <a:blip r:embed="rId2"/>
                <a:stretch>
                  <a:fillRect l="-1332" t="-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2378880" y="3455640"/>
              <a:ext cx="4291920" cy="29898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69520" y="3446280"/>
                <a:ext cx="4310640" cy="300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318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1347" y="110533"/>
            <a:ext cx="13167360" cy="746408"/>
          </a:xfrm>
        </p:spPr>
        <p:txBody>
          <a:bodyPr/>
          <a:lstStyle/>
          <a:p>
            <a:r>
              <a:rPr lang="en-US" b="1" dirty="0"/>
              <a:t>Examples: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88544" y="972088"/>
                <a:ext cx="13167360" cy="543115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360" cap="none" dirty="0"/>
                  <a:t>By using definition of derivative find the derivative of </a:t>
                </a:r>
                <a14:m>
                  <m:oMath xmlns:m="http://schemas.openxmlformats.org/officeDocument/2006/math">
                    <m:r>
                      <a:rPr lang="en-US" sz="3360" i="1" cap="none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3360" i="1" cap="none">
                            <a:latin typeface="Cambria Math"/>
                          </a:rPr>
                        </m:ctrlPr>
                      </m:dPr>
                      <m:e>
                        <m:r>
                          <a:rPr lang="en-US" sz="3360" i="1" cap="none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3360" i="1" cap="none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3360" i="1" cap="none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360" cap="none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m:rPr>
                            <m:sty m:val="p"/>
                          </m:rPr>
                          <a:rPr lang="en-US" sz="3360" cap="none">
                            <a:latin typeface="Cambria Math"/>
                          </a:rPr>
                          <m:t>in</m:t>
                        </m:r>
                      </m:fName>
                      <m:e>
                        <m:r>
                          <a:rPr lang="en-US" sz="3360" i="1" cap="none">
                            <a:latin typeface="Cambria Math"/>
                          </a:rPr>
                          <m:t>𝑥</m:t>
                        </m:r>
                        <m:r>
                          <a:rPr lang="en-US" sz="3360" i="1" cap="none">
                            <a:latin typeface="Cambria Math"/>
                          </a:rPr>
                          <m:t>.</m:t>
                        </m:r>
                      </m:e>
                    </m:func>
                  </m:oMath>
                </a14:m>
                <a:endParaRPr lang="en-US" sz="3360" cap="none" dirty="0"/>
              </a:p>
              <a:p>
                <a:pPr marL="0" indent="0">
                  <a:buNone/>
                </a:pPr>
                <a:r>
                  <a:rPr lang="en-US" sz="3360" cap="none" dirty="0">
                    <a:solidFill>
                      <a:srgbClr val="C00000"/>
                    </a:solidFill>
                  </a:rPr>
                  <a:t>Solution: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8544" y="972088"/>
                <a:ext cx="13167360" cy="5431156"/>
              </a:xfrm>
              <a:blipFill>
                <a:blip r:embed="rId2"/>
                <a:stretch>
                  <a:fillRect l="-1250" t="-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992960" y="1462320"/>
              <a:ext cx="13598640" cy="6365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3600" y="1452960"/>
                <a:ext cx="13617360" cy="638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933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125000" y="160560"/>
              <a:ext cx="14756040" cy="7908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5640" y="151200"/>
                <a:ext cx="14774760" cy="792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360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FC12DF5ABBA7B4CAC82EA2797005D4C" ma:contentTypeVersion="2" ma:contentTypeDescription="Create a new document." ma:contentTypeScope="" ma:versionID="57382174d789e73f6b52746a333f0ff0">
  <xsd:schema xmlns:xsd="http://www.w3.org/2001/XMLSchema" xmlns:xs="http://www.w3.org/2001/XMLSchema" xmlns:p="http://schemas.microsoft.com/office/2006/metadata/properties" xmlns:ns2="8abb4f79-0b21-4f08-81f4-d5d88aa9a7d3" targetNamespace="http://schemas.microsoft.com/office/2006/metadata/properties" ma:root="true" ma:fieldsID="f109e160ea55e060c8a350c43b525b3c" ns2:_="">
    <xsd:import namespace="8abb4f79-0b21-4f08-81f4-d5d88aa9a7d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bb4f79-0b21-4f08-81f4-d5d88aa9a7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90C9FC6-C117-450F-8F27-8F44AF1D5BF5}"/>
</file>

<file path=customXml/itemProps2.xml><?xml version="1.0" encoding="utf-8"?>
<ds:datastoreItem xmlns:ds="http://schemas.openxmlformats.org/officeDocument/2006/customXml" ds:itemID="{928830D1-DBCF-47C1-858E-4C93CC8727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2108B7-915D-4607-B714-FC876FD0971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2851</TotalTime>
  <Words>996</Words>
  <Application>Microsoft Office PowerPoint</Application>
  <PresentationFormat>Custom</PresentationFormat>
  <Paragraphs>104</Paragraphs>
  <Slides>30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Droplet</vt:lpstr>
      <vt:lpstr>Derivatives</vt:lpstr>
      <vt:lpstr>PowerPoint Presentation</vt:lpstr>
      <vt:lpstr>Why Do we need Derivatives???</vt:lpstr>
      <vt:lpstr>Topics to be covered</vt:lpstr>
      <vt:lpstr>PowerPoint Presentation</vt:lpstr>
      <vt:lpstr>Definition of Derivative</vt:lpstr>
      <vt:lpstr>Examples: </vt:lpstr>
      <vt:lpstr>Examples: </vt:lpstr>
      <vt:lpstr>PowerPoint Presentation</vt:lpstr>
      <vt:lpstr>Examples: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Example: Finding where a function is not differentiable</vt:lpstr>
      <vt:lpstr>Differentiability by function type</vt:lpstr>
      <vt:lpstr>Theorem: Differentiability Implies Continuity</vt:lpstr>
      <vt:lpstr>Differentiation Rules</vt:lpstr>
      <vt:lpstr>Derivatives of some common functions</vt:lpstr>
      <vt:lpstr>Derivatives of some common functions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Intermediate value theorem  Introduction to Derivatives</dc:title>
  <dc:creator>Naila Amir</dc:creator>
  <cp:lastModifiedBy>SEECS</cp:lastModifiedBy>
  <cp:revision>90</cp:revision>
  <dcterms:created xsi:type="dcterms:W3CDTF">2017-10-02T12:36:20Z</dcterms:created>
  <dcterms:modified xsi:type="dcterms:W3CDTF">2020-11-20T08:12:39Z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0x0101008FC12DF5ABBA7B4CAC82EA2797005D4C</vt:lpwstr>
  </property>
</Properties>
</file>